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Hammersmith On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3" Type="http://schemas.openxmlformats.org/officeDocument/2006/relationships/font" Target="fonts/HammersmithOne-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10e3a77db6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10e3a77db6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10e3a77db6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10e3a77db6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0e3a77db6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0e3a77db6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t>
            </a:r>
            <a:r>
              <a:rPr lang="en"/>
              <a:t>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11c13af447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11c13af447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11c13af447_0_2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11c13af447_0_2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11c13af447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11c13af447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11c13af447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11c13af447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0e3a77db6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0e3a77db6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0e3a77db6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0e3a77db6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Anooshree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c6a01074ef_0_17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c6a01074ef_0_17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11c13af44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11c13af44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1500">
                <a:solidFill>
                  <a:srgbClr val="40474B"/>
                </a:solidFill>
                <a:latin typeface="Manjari"/>
                <a:ea typeface="Manjari"/>
                <a:cs typeface="Manjari"/>
                <a:sym typeface="Manjari"/>
              </a:rPr>
              <a:t>For new grads, </a:t>
            </a:r>
            <a:r>
              <a:rPr b="1" lang="en" sz="1500">
                <a:solidFill>
                  <a:srgbClr val="40474B"/>
                </a:solidFill>
                <a:latin typeface="Manjari"/>
                <a:ea typeface="Manjari"/>
                <a:cs typeface="Manjari"/>
                <a:sym typeface="Manjari"/>
              </a:rPr>
              <a:t>dedicating purposeful time towards themselves and others can feel impossible</a:t>
            </a:r>
            <a:r>
              <a:rPr lang="en" sz="1500">
                <a:solidFill>
                  <a:srgbClr val="40474B"/>
                </a:solidFill>
                <a:latin typeface="Manjari"/>
                <a:ea typeface="Manjari"/>
                <a:cs typeface="Manjari"/>
                <a:sym typeface="Manjari"/>
              </a:rPr>
              <a:t>—it’s easier to just watch Netflix every day after work. 5-9 solves this problem by making it straightforward to </a:t>
            </a:r>
            <a:r>
              <a:rPr b="1" lang="en" sz="1500">
                <a:solidFill>
                  <a:srgbClr val="40474B"/>
                </a:solidFill>
                <a:latin typeface="Manjari"/>
                <a:ea typeface="Manjari"/>
                <a:cs typeface="Manjari"/>
                <a:sym typeface="Manjari"/>
              </a:rPr>
              <a:t>set, do, and reflect on intentions </a:t>
            </a:r>
            <a:r>
              <a:rPr lang="en" sz="1500">
                <a:solidFill>
                  <a:srgbClr val="40474B"/>
                </a:solidFill>
                <a:latin typeface="Manjari"/>
                <a:ea typeface="Manjari"/>
                <a:cs typeface="Manjari"/>
                <a:sym typeface="Manjari"/>
              </a:rPr>
              <a:t>users set for themselves, whether it’s seeing an old friend or meditating after a long day of meetings.</a:t>
            </a:r>
            <a:endParaRPr sz="1500">
              <a:solidFill>
                <a:srgbClr val="40474B"/>
              </a:solidFill>
              <a:latin typeface="Manjari"/>
              <a:ea typeface="Manjari"/>
              <a:cs typeface="Manjari"/>
              <a:sym typeface="Manjari"/>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0e3a77db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10e3a77db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Tara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a:t>
            </a:r>
            <a:r>
              <a:rPr lang="en">
                <a:solidFill>
                  <a:schemeClr val="dk1"/>
                </a:solidFill>
              </a:rPr>
              <a:t>together, we interviewed 9 participants. They were all people who’d moved away from home and started the next stage of their lives. They were all college graduates besides one and all based in the US.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found these participants by texting older acquaintances to set up interviews and using their connections to find more interviewees. We engaged in 20-30 minute Zoom calls with our participants.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terms of why we selected the participants we chose, we made an effort to go outside of the Stanford bubble to engage a more diverse set of perspectives. We included one Stanford grad along with people from Boulder, Washington and Lee, UCLA, and so on. This should help us avoid too much Stanford-bias in our sample. Our participants engaged in a variety of professions from tech to finance to ballet. We wanted to achieve as much diversity as possible in career path to avoid biasing our conclusions. However, given that we are all Stanford students, the people we know are already a biased dataset. Thus, there was a skew towards finance careers in our interviews, as well as top 20 colleges. We did our best to reach out to friends of friends and minimize this bias, but it’s important to admit that it’s still present in our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111c13af447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111c13af447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11c13af447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11c13af447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111c13af447_0_2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111c13af447_0_2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11c13af447_0_2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111c13af447_0_2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10e3a77db6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10e3a77db6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added stuff abt Hadley if u want to use it but feel free to delete - Tara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500">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 name="Google Shape;50;p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11"/>
          <p:cNvSpPr/>
          <p:nvPr/>
        </p:nvSpPr>
        <p:spPr>
          <a:xfrm flipH="1" rot="-3415034">
            <a:off x="5360216" y="72904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5400000">
            <a:off x="-1253772" y="23782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1"/>
          <p:cNvGrpSpPr/>
          <p:nvPr/>
        </p:nvGrpSpPr>
        <p:grpSpPr>
          <a:xfrm flipH="1" rot="10800000">
            <a:off x="-135159" y="-547193"/>
            <a:ext cx="1696762" cy="1688828"/>
            <a:chOff x="2414491" y="671177"/>
            <a:chExt cx="1830972" cy="1822411"/>
          </a:xfrm>
        </p:grpSpPr>
        <p:sp>
          <p:nvSpPr>
            <p:cNvPr id="171" name="Google Shape;171;p1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1661788" y="1441452"/>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ph hasCustomPrompt="1" type="title"/>
          </p:nvPr>
        </p:nvSpPr>
        <p:spPr>
          <a:xfrm>
            <a:off x="2967200" y="1441438"/>
            <a:ext cx="5142900" cy="17889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209" name="Shape 209"/>
        <p:cNvGrpSpPr/>
        <p:nvPr/>
      </p:nvGrpSpPr>
      <p:grpSpPr>
        <a:xfrm>
          <a:off x="0" y="0"/>
          <a:ext cx="0" cy="0"/>
          <a:chOff x="0" y="0"/>
          <a:chExt cx="0" cy="0"/>
        </a:xfrm>
      </p:grpSpPr>
      <p:sp>
        <p:nvSpPr>
          <p:cNvPr id="210" name="Google Shape;210;p13"/>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ph idx="1" type="subTitle"/>
          </p:nvPr>
        </p:nvSpPr>
        <p:spPr>
          <a:xfrm>
            <a:off x="39057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13"/>
          <p:cNvSpPr txBox="1"/>
          <p:nvPr>
            <p:ph idx="2" type="subTitle"/>
          </p:nvPr>
        </p:nvSpPr>
        <p:spPr>
          <a:xfrm>
            <a:off x="13911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1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3">
            <a:hlinkClick/>
          </p:cNvPr>
          <p:cNvSpPr txBox="1"/>
          <p:nvPr>
            <p:ph idx="3" type="subTitle"/>
          </p:nvPr>
        </p:nvSpPr>
        <p:spPr>
          <a:xfrm>
            <a:off x="13911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6" name="Google Shape;216;p13">
            <a:hlinkClick/>
          </p:cNvPr>
          <p:cNvSpPr txBox="1"/>
          <p:nvPr>
            <p:ph idx="4" type="subTitle"/>
          </p:nvPr>
        </p:nvSpPr>
        <p:spPr>
          <a:xfrm>
            <a:off x="39057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7" name="Google Shape;217;p13">
            <a:hlinkClick/>
          </p:cNvPr>
          <p:cNvSpPr txBox="1"/>
          <p:nvPr>
            <p:ph idx="5" type="subTitle"/>
          </p:nvPr>
        </p:nvSpPr>
        <p:spPr>
          <a:xfrm>
            <a:off x="13911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8" name="Google Shape;218;p13">
            <a:hlinkClick/>
          </p:cNvPr>
          <p:cNvSpPr txBox="1"/>
          <p:nvPr>
            <p:ph idx="6" type="subTitle"/>
          </p:nvPr>
        </p:nvSpPr>
        <p:spPr>
          <a:xfrm>
            <a:off x="39057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9" name="Google Shape;219;p13"/>
          <p:cNvSpPr txBox="1"/>
          <p:nvPr>
            <p:ph idx="7" type="subTitle"/>
          </p:nvPr>
        </p:nvSpPr>
        <p:spPr>
          <a:xfrm>
            <a:off x="13911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13"/>
          <p:cNvSpPr txBox="1"/>
          <p:nvPr>
            <p:ph idx="8" type="subTitle"/>
          </p:nvPr>
        </p:nvSpPr>
        <p:spPr>
          <a:xfrm>
            <a:off x="39057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1" name="Google Shape;221;p13">
            <a:hlinkClick/>
          </p:cNvPr>
          <p:cNvSpPr txBox="1"/>
          <p:nvPr>
            <p:ph hasCustomPrompt="1" idx="9" type="title"/>
          </p:nvPr>
        </p:nvSpPr>
        <p:spPr>
          <a:xfrm>
            <a:off x="79217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2" name="Google Shape;222;p13">
            <a:hlinkClick/>
          </p:cNvPr>
          <p:cNvSpPr txBox="1"/>
          <p:nvPr>
            <p:ph hasCustomPrompt="1" idx="13" type="title"/>
          </p:nvPr>
        </p:nvSpPr>
        <p:spPr>
          <a:xfrm>
            <a:off x="3314700"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3" name="Google Shape;223;p13">
            <a:hlinkClick/>
          </p:cNvPr>
          <p:cNvSpPr txBox="1"/>
          <p:nvPr>
            <p:ph hasCustomPrompt="1" idx="14" type="title"/>
          </p:nvPr>
        </p:nvSpPr>
        <p:spPr>
          <a:xfrm>
            <a:off x="79217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4" name="Google Shape;224;p13">
            <a:hlinkClick/>
          </p:cNvPr>
          <p:cNvSpPr txBox="1"/>
          <p:nvPr>
            <p:ph hasCustomPrompt="1" idx="15" type="title"/>
          </p:nvPr>
        </p:nvSpPr>
        <p:spPr>
          <a:xfrm>
            <a:off x="3314700"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5" name="Google Shape;225;p13"/>
          <p:cNvSpPr txBox="1"/>
          <p:nvPr>
            <p:ph idx="16" type="subTitle"/>
          </p:nvPr>
        </p:nvSpPr>
        <p:spPr>
          <a:xfrm>
            <a:off x="6428225"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13">
            <a:hlinkClick/>
          </p:cNvPr>
          <p:cNvSpPr txBox="1"/>
          <p:nvPr>
            <p:ph idx="17" type="subTitle"/>
          </p:nvPr>
        </p:nvSpPr>
        <p:spPr>
          <a:xfrm>
            <a:off x="6428225"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7" name="Google Shape;227;p13">
            <a:hlinkClick/>
          </p:cNvPr>
          <p:cNvSpPr txBox="1"/>
          <p:nvPr>
            <p:ph idx="18" type="subTitle"/>
          </p:nvPr>
        </p:nvSpPr>
        <p:spPr>
          <a:xfrm>
            <a:off x="6428225"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8" name="Google Shape;228;p13"/>
          <p:cNvSpPr txBox="1"/>
          <p:nvPr>
            <p:ph idx="19" type="subTitle"/>
          </p:nvPr>
        </p:nvSpPr>
        <p:spPr>
          <a:xfrm>
            <a:off x="6428225"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a:hlinkClick/>
          </p:cNvPr>
          <p:cNvSpPr txBox="1"/>
          <p:nvPr>
            <p:ph hasCustomPrompt="1" idx="20" type="title"/>
          </p:nvPr>
        </p:nvSpPr>
        <p:spPr>
          <a:xfrm>
            <a:off x="583722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0" name="Google Shape;230;p13">
            <a:hlinkClick/>
          </p:cNvPr>
          <p:cNvSpPr txBox="1"/>
          <p:nvPr>
            <p:ph hasCustomPrompt="1" idx="21" type="title"/>
          </p:nvPr>
        </p:nvSpPr>
        <p:spPr>
          <a:xfrm>
            <a:off x="583722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6">
    <p:spTree>
      <p:nvGrpSpPr>
        <p:cNvPr id="231" name="Shape 231"/>
        <p:cNvGrpSpPr/>
        <p:nvPr/>
      </p:nvGrpSpPr>
      <p:grpSpPr>
        <a:xfrm>
          <a:off x="0" y="0"/>
          <a:ext cx="0" cy="0"/>
          <a:chOff x="0" y="0"/>
          <a:chExt cx="0" cy="0"/>
        </a:xfrm>
      </p:grpSpPr>
      <p:sp>
        <p:nvSpPr>
          <p:cNvPr id="232" name="Google Shape;232;p14"/>
          <p:cNvSpPr txBox="1"/>
          <p:nvPr>
            <p:ph type="title"/>
          </p:nvPr>
        </p:nvSpPr>
        <p:spPr>
          <a:xfrm flipH="1">
            <a:off x="3275625" y="2841950"/>
            <a:ext cx="457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233" name="Google Shape;233;p14"/>
          <p:cNvSpPr txBox="1"/>
          <p:nvPr>
            <p:ph idx="1" type="subTitle"/>
          </p:nvPr>
        </p:nvSpPr>
        <p:spPr>
          <a:xfrm flipH="1">
            <a:off x="3275625" y="1728850"/>
            <a:ext cx="4575000" cy="110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14"/>
          <p:cNvSpPr/>
          <p:nvPr/>
        </p:nvSpPr>
        <p:spPr>
          <a:xfrm flipH="1" rot="-3415034">
            <a:off x="6361616" y="3089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1848056">
            <a:off x="2372175" y="2639561"/>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4"/>
          <p:cNvGrpSpPr/>
          <p:nvPr/>
        </p:nvGrpSpPr>
        <p:grpSpPr>
          <a:xfrm>
            <a:off x="-228595" y="-80449"/>
            <a:ext cx="2277317" cy="5304377"/>
            <a:chOff x="224725" y="566950"/>
            <a:chExt cx="1850875" cy="4311100"/>
          </a:xfrm>
        </p:grpSpPr>
        <p:sp>
          <p:nvSpPr>
            <p:cNvPr id="237" name="Google Shape;237;p1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p:nvPr/>
        </p:nvSpPr>
        <p:spPr>
          <a:xfrm rot="-7977677">
            <a:off x="1649745" y="498156"/>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7092213" y="3598577"/>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4">
    <p:spTree>
      <p:nvGrpSpPr>
        <p:cNvPr id="263" name="Shape 263"/>
        <p:cNvGrpSpPr/>
        <p:nvPr/>
      </p:nvGrpSpPr>
      <p:grpSpPr>
        <a:xfrm>
          <a:off x="0" y="0"/>
          <a:ext cx="0" cy="0"/>
          <a:chOff x="0" y="0"/>
          <a:chExt cx="0" cy="0"/>
        </a:xfrm>
      </p:grpSpPr>
      <p:sp>
        <p:nvSpPr>
          <p:cNvPr id="264" name="Google Shape;264;p15"/>
          <p:cNvSpPr/>
          <p:nvPr/>
        </p:nvSpPr>
        <p:spPr>
          <a:xfrm flipH="1" rot="2465585">
            <a:off x="-2193957" y="2702195"/>
            <a:ext cx="4267802" cy="262566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6430284">
            <a:off x="6992855" y="-1008460"/>
            <a:ext cx="3967958" cy="3604468"/>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58900" y="-740250"/>
            <a:ext cx="2037008" cy="2154203"/>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txBox="1"/>
          <p:nvPr>
            <p:ph idx="1" type="subTitle"/>
          </p:nvPr>
        </p:nvSpPr>
        <p:spPr>
          <a:xfrm>
            <a:off x="628701"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15"/>
          <p:cNvSpPr txBox="1"/>
          <p:nvPr>
            <p:ph idx="2" type="subTitle"/>
          </p:nvPr>
        </p:nvSpPr>
        <p:spPr>
          <a:xfrm>
            <a:off x="34881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15"/>
          <p:cNvSpPr txBox="1"/>
          <p:nvPr>
            <p:ph idx="3" type="subTitle"/>
          </p:nvPr>
        </p:nvSpPr>
        <p:spPr>
          <a:xfrm>
            <a:off x="6287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15"/>
          <p:cNvSpPr txBox="1"/>
          <p:nvPr>
            <p:ph idx="4" type="subTitle"/>
          </p:nvPr>
        </p:nvSpPr>
        <p:spPr>
          <a:xfrm>
            <a:off x="34881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15"/>
          <p:cNvSpPr txBox="1"/>
          <p:nvPr>
            <p:ph hasCustomPrompt="1" type="title"/>
          </p:nvPr>
        </p:nvSpPr>
        <p:spPr>
          <a:xfrm>
            <a:off x="628699"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2" name="Google Shape;272;p15"/>
          <p:cNvSpPr txBox="1"/>
          <p:nvPr>
            <p:ph hasCustomPrompt="1" idx="5" type="title"/>
          </p:nvPr>
        </p:nvSpPr>
        <p:spPr>
          <a:xfrm>
            <a:off x="3456213"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3" name="Google Shape;273;p15"/>
          <p:cNvSpPr txBox="1"/>
          <p:nvPr>
            <p:ph idx="6" type="subTitle"/>
          </p:nvPr>
        </p:nvSpPr>
        <p:spPr>
          <a:xfrm>
            <a:off x="63475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5"/>
          <p:cNvSpPr txBox="1"/>
          <p:nvPr>
            <p:ph idx="7" type="subTitle"/>
          </p:nvPr>
        </p:nvSpPr>
        <p:spPr>
          <a:xfrm>
            <a:off x="6347488"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15"/>
          <p:cNvSpPr txBox="1"/>
          <p:nvPr>
            <p:ph hasCustomPrompt="1" idx="8" type="title"/>
          </p:nvPr>
        </p:nvSpPr>
        <p:spPr>
          <a:xfrm>
            <a:off x="6347501"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6" name="Google Shape;276;p15"/>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277" name="Shape 277"/>
        <p:cNvGrpSpPr/>
        <p:nvPr/>
      </p:nvGrpSpPr>
      <p:grpSpPr>
        <a:xfrm>
          <a:off x="0" y="0"/>
          <a:ext cx="0" cy="0"/>
          <a:chOff x="0" y="0"/>
          <a:chExt cx="0" cy="0"/>
        </a:xfrm>
      </p:grpSpPr>
      <p:sp>
        <p:nvSpPr>
          <p:cNvPr id="278" name="Google Shape;278;p16"/>
          <p:cNvSpPr/>
          <p:nvPr/>
        </p:nvSpPr>
        <p:spPr>
          <a:xfrm rot="672094">
            <a:off x="5584289" y="5626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rot="3414914">
            <a:off x="-1520563" y="790995"/>
            <a:ext cx="3987256" cy="3391668"/>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flipH="1" rot="10800000">
            <a:off x="430416" y="1844182"/>
            <a:ext cx="1696762" cy="1688828"/>
            <a:chOff x="2414491" y="671177"/>
            <a:chExt cx="1830972" cy="1822411"/>
          </a:xfrm>
        </p:grpSpPr>
        <p:sp>
          <p:nvSpPr>
            <p:cNvPr id="281" name="Google Shape;281;p1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rot="1095657">
            <a:off x="1778030" y="3865579"/>
            <a:ext cx="1021004" cy="133344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txBox="1"/>
          <p:nvPr>
            <p:ph idx="1" type="subTitle"/>
          </p:nvPr>
        </p:nvSpPr>
        <p:spPr>
          <a:xfrm>
            <a:off x="2718750" y="1540138"/>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7" name="Google Shape;317;p16"/>
          <p:cNvSpPr txBox="1"/>
          <p:nvPr>
            <p:ph hasCustomPrompt="1" type="title"/>
          </p:nvPr>
        </p:nvSpPr>
        <p:spPr>
          <a:xfrm>
            <a:off x="2718750" y="967438"/>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18" name="Google Shape;318;p16"/>
          <p:cNvSpPr txBox="1"/>
          <p:nvPr>
            <p:ph idx="2" type="subTitle"/>
          </p:nvPr>
        </p:nvSpPr>
        <p:spPr>
          <a:xfrm>
            <a:off x="2718750" y="26736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9" name="Google Shape;319;p16"/>
          <p:cNvSpPr txBox="1"/>
          <p:nvPr>
            <p:ph hasCustomPrompt="1" idx="3" type="title"/>
          </p:nvPr>
        </p:nvSpPr>
        <p:spPr>
          <a:xfrm>
            <a:off x="2718750" y="210093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20" name="Google Shape;320;p16"/>
          <p:cNvSpPr txBox="1"/>
          <p:nvPr>
            <p:ph idx="4" type="subTitle"/>
          </p:nvPr>
        </p:nvSpPr>
        <p:spPr>
          <a:xfrm>
            <a:off x="2718750" y="38071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1" name="Google Shape;321;p16"/>
          <p:cNvSpPr txBox="1"/>
          <p:nvPr>
            <p:ph hasCustomPrompt="1" idx="5" type="title"/>
          </p:nvPr>
        </p:nvSpPr>
        <p:spPr>
          <a:xfrm>
            <a:off x="2718750" y="323446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2">
    <p:spTree>
      <p:nvGrpSpPr>
        <p:cNvPr id="322" name="Shape 322"/>
        <p:cNvGrpSpPr/>
        <p:nvPr/>
      </p:nvGrpSpPr>
      <p:grpSpPr>
        <a:xfrm>
          <a:off x="0" y="0"/>
          <a:ext cx="0" cy="0"/>
          <a:chOff x="0" y="0"/>
          <a:chExt cx="0" cy="0"/>
        </a:xfrm>
      </p:grpSpPr>
      <p:sp>
        <p:nvSpPr>
          <p:cNvPr id="323" name="Google Shape;323;p17"/>
          <p:cNvSpPr/>
          <p:nvPr/>
        </p:nvSpPr>
        <p:spPr>
          <a:xfrm rot="-1781954">
            <a:off x="6294084" y="45611"/>
            <a:ext cx="4658414" cy="47651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6619750" y="1260100"/>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1145765">
            <a:off x="-1426013" y="-803761"/>
            <a:ext cx="3397353" cy="3383266"/>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7" name="Google Shape;327;p17"/>
          <p:cNvSpPr txBox="1"/>
          <p:nvPr>
            <p:ph idx="1" type="subTitle"/>
          </p:nvPr>
        </p:nvSpPr>
        <p:spPr>
          <a:xfrm>
            <a:off x="897675" y="1577850"/>
            <a:ext cx="4809300" cy="248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328" name="Google Shape;328;p17"/>
          <p:cNvGrpSpPr/>
          <p:nvPr/>
        </p:nvGrpSpPr>
        <p:grpSpPr>
          <a:xfrm flipH="1" rot="10800000">
            <a:off x="4776891" y="3572332"/>
            <a:ext cx="1696762" cy="1688828"/>
            <a:chOff x="2414491" y="671177"/>
            <a:chExt cx="1830972" cy="1822411"/>
          </a:xfrm>
        </p:grpSpPr>
        <p:sp>
          <p:nvSpPr>
            <p:cNvPr id="329" name="Google Shape;329;p1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2_1">
    <p:spTree>
      <p:nvGrpSpPr>
        <p:cNvPr id="363" name="Shape 363"/>
        <p:cNvGrpSpPr/>
        <p:nvPr/>
      </p:nvGrpSpPr>
      <p:grpSpPr>
        <a:xfrm>
          <a:off x="0" y="0"/>
          <a:ext cx="0" cy="0"/>
          <a:chOff x="0" y="0"/>
          <a:chExt cx="0" cy="0"/>
        </a:xfrm>
      </p:grpSpPr>
      <p:sp>
        <p:nvSpPr>
          <p:cNvPr id="364" name="Google Shape;364;p18"/>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18"/>
          <p:cNvGrpSpPr/>
          <p:nvPr/>
        </p:nvGrpSpPr>
        <p:grpSpPr>
          <a:xfrm>
            <a:off x="5420243" y="-954594"/>
            <a:ext cx="2270935" cy="2260334"/>
            <a:chOff x="6762468" y="1386456"/>
            <a:chExt cx="2270935" cy="2260334"/>
          </a:xfrm>
        </p:grpSpPr>
        <p:sp>
          <p:nvSpPr>
            <p:cNvPr id="367" name="Google Shape;367;p1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8"/>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1" name="Google Shape;401;p18"/>
          <p:cNvSpPr txBox="1"/>
          <p:nvPr>
            <p:ph idx="1" type="subTitle"/>
          </p:nvPr>
        </p:nvSpPr>
        <p:spPr>
          <a:xfrm>
            <a:off x="1569450" y="2756350"/>
            <a:ext cx="6005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4_1">
    <p:spTree>
      <p:nvGrpSpPr>
        <p:cNvPr id="402" name="Shape 402"/>
        <p:cNvGrpSpPr/>
        <p:nvPr/>
      </p:nvGrpSpPr>
      <p:grpSpPr>
        <a:xfrm>
          <a:off x="0" y="0"/>
          <a:ext cx="0" cy="0"/>
          <a:chOff x="0" y="0"/>
          <a:chExt cx="0" cy="0"/>
        </a:xfrm>
      </p:grpSpPr>
      <p:sp>
        <p:nvSpPr>
          <p:cNvPr id="403" name="Google Shape;403;p1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4" name="Google Shape;404;p19"/>
          <p:cNvSpPr txBox="1"/>
          <p:nvPr>
            <p:ph idx="1" type="subTitle"/>
          </p:nvPr>
        </p:nvSpPr>
        <p:spPr>
          <a:xfrm>
            <a:off x="713250" y="1123450"/>
            <a:ext cx="7717500" cy="3442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AutoNum type="arabicPeriod"/>
              <a:defRPr sz="1600"/>
            </a:lvl1pPr>
            <a:lvl2pPr lvl="1">
              <a:spcBef>
                <a:spcPts val="0"/>
              </a:spcBef>
              <a:spcAft>
                <a:spcPts val="0"/>
              </a:spcAft>
              <a:buClr>
                <a:schemeClr val="accent1"/>
              </a:buClr>
              <a:buSzPts val="1400"/>
              <a:buAutoNum type="alphaLcPeriod"/>
              <a:defRPr sz="1600"/>
            </a:lvl2pPr>
            <a:lvl3pPr lvl="2">
              <a:spcBef>
                <a:spcPts val="0"/>
              </a:spcBef>
              <a:spcAft>
                <a:spcPts val="0"/>
              </a:spcAft>
              <a:buSzPts val="1400"/>
              <a:buAutoNum type="romanLcPeriod"/>
              <a:defRPr/>
            </a:lvl3pPr>
            <a:lvl4pPr lvl="3">
              <a:spcBef>
                <a:spcPts val="0"/>
              </a:spcBef>
              <a:spcAft>
                <a:spcPts val="0"/>
              </a:spcAft>
              <a:buSzPts val="1400"/>
              <a:buAutoNum type="arabicPeriod"/>
              <a:defRPr/>
            </a:lvl4pPr>
            <a:lvl5pPr lvl="4">
              <a:spcBef>
                <a:spcPts val="0"/>
              </a:spcBef>
              <a:spcAft>
                <a:spcPts val="0"/>
              </a:spcAft>
              <a:buSzPts val="1400"/>
              <a:buAutoNum type="alphaLcPeriod"/>
              <a:defRPr/>
            </a:lvl5pPr>
            <a:lvl6pPr lvl="5">
              <a:spcBef>
                <a:spcPts val="0"/>
              </a:spcBef>
              <a:spcAft>
                <a:spcPts val="0"/>
              </a:spcAft>
              <a:buSzPts val="1400"/>
              <a:buAutoNum type="romanLcPeriod"/>
              <a:defRPr/>
            </a:lvl6pPr>
            <a:lvl7pPr lvl="6">
              <a:spcBef>
                <a:spcPts val="0"/>
              </a:spcBef>
              <a:spcAft>
                <a:spcPts val="0"/>
              </a:spcAft>
              <a:buSzPts val="1400"/>
              <a:buAutoNum type="arabicPeriod"/>
              <a:defRPr/>
            </a:lvl7pPr>
            <a:lvl8pPr lvl="7">
              <a:spcBef>
                <a:spcPts val="0"/>
              </a:spcBef>
              <a:spcAft>
                <a:spcPts val="0"/>
              </a:spcAft>
              <a:buSzPts val="1400"/>
              <a:buAutoNum type="alphaLcPeriod"/>
              <a:defRPr/>
            </a:lvl8pPr>
            <a:lvl9pPr lvl="8">
              <a:spcBef>
                <a:spcPts val="0"/>
              </a:spcBef>
              <a:spcAft>
                <a:spcPts val="0"/>
              </a:spcAft>
              <a:buSzPts val="1400"/>
              <a:buAutoNum type="romanLcPeriod"/>
              <a:defRPr/>
            </a:lvl9pPr>
          </a:lstStyle>
          <a:p/>
        </p:txBody>
      </p:sp>
      <p:sp>
        <p:nvSpPr>
          <p:cNvPr id="405" name="Google Shape;405;p19"/>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7295305" y="-672969"/>
            <a:ext cx="2270935" cy="2260334"/>
            <a:chOff x="6762468" y="1386456"/>
            <a:chExt cx="2270935" cy="2260334"/>
          </a:xfrm>
        </p:grpSpPr>
        <p:sp>
          <p:nvSpPr>
            <p:cNvPr id="408" name="Google Shape;408;p19"/>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3">
    <p:spTree>
      <p:nvGrpSpPr>
        <p:cNvPr id="441" name="Shape 441"/>
        <p:cNvGrpSpPr/>
        <p:nvPr/>
      </p:nvGrpSpPr>
      <p:grpSpPr>
        <a:xfrm>
          <a:off x="0" y="0"/>
          <a:ext cx="0" cy="0"/>
          <a:chOff x="0" y="0"/>
          <a:chExt cx="0" cy="0"/>
        </a:xfrm>
      </p:grpSpPr>
      <p:sp>
        <p:nvSpPr>
          <p:cNvPr id="442" name="Google Shape;442;p20"/>
          <p:cNvSpPr txBox="1"/>
          <p:nvPr>
            <p:ph type="title"/>
          </p:nvPr>
        </p:nvSpPr>
        <p:spPr>
          <a:xfrm>
            <a:off x="713225" y="1505738"/>
            <a:ext cx="4450800" cy="126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20"/>
          <p:cNvSpPr txBox="1"/>
          <p:nvPr>
            <p:ph idx="1" type="subTitle"/>
          </p:nvPr>
        </p:nvSpPr>
        <p:spPr>
          <a:xfrm>
            <a:off x="713225" y="2725763"/>
            <a:ext cx="3231600" cy="912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444" name="Google Shape;444;p20"/>
          <p:cNvGrpSpPr/>
          <p:nvPr/>
        </p:nvGrpSpPr>
        <p:grpSpPr>
          <a:xfrm flipH="1">
            <a:off x="5418880" y="1"/>
            <a:ext cx="2277317" cy="5304377"/>
            <a:chOff x="224725" y="566950"/>
            <a:chExt cx="1850875" cy="4311100"/>
          </a:xfrm>
        </p:grpSpPr>
        <p:sp>
          <p:nvSpPr>
            <p:cNvPr id="445" name="Google Shape;445;p2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0"/>
          <p:cNvSpPr/>
          <p:nvPr/>
        </p:nvSpPr>
        <p:spPr>
          <a:xfrm flipH="1" rot="-5035031">
            <a:off x="4206940" y="751857"/>
            <a:ext cx="7221377" cy="444298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rot="5400000">
            <a:off x="-2021747" y="22683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1280800" y="-652650"/>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3"/>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7">
    <p:spTree>
      <p:nvGrpSpPr>
        <p:cNvPr id="472" name="Shape 472"/>
        <p:cNvGrpSpPr/>
        <p:nvPr/>
      </p:nvGrpSpPr>
      <p:grpSpPr>
        <a:xfrm>
          <a:off x="0" y="0"/>
          <a:ext cx="0" cy="0"/>
          <a:chOff x="0" y="0"/>
          <a:chExt cx="0" cy="0"/>
        </a:xfrm>
      </p:grpSpPr>
      <p:sp>
        <p:nvSpPr>
          <p:cNvPr id="473" name="Google Shape;473;p21"/>
          <p:cNvSpPr/>
          <p:nvPr/>
        </p:nvSpPr>
        <p:spPr>
          <a:xfrm rot="-1408952">
            <a:off x="7039333" y="962822"/>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rot="5400000">
            <a:off x="-1331519" y="-591459"/>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rot="-7977677">
            <a:off x="1465320" y="34545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1"/>
          <p:cNvGrpSpPr/>
          <p:nvPr/>
        </p:nvGrpSpPr>
        <p:grpSpPr>
          <a:xfrm>
            <a:off x="5084307" y="-1054185"/>
            <a:ext cx="2304462" cy="2293869"/>
            <a:chOff x="2414491" y="671177"/>
            <a:chExt cx="1830972" cy="1822411"/>
          </a:xfrm>
        </p:grpSpPr>
        <p:sp>
          <p:nvSpPr>
            <p:cNvPr id="477" name="Google Shape;477;p2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1"/>
          <p:cNvSpPr txBox="1"/>
          <p:nvPr>
            <p:ph type="title"/>
          </p:nvPr>
        </p:nvSpPr>
        <p:spPr>
          <a:xfrm>
            <a:off x="2690725" y="1505725"/>
            <a:ext cx="3858900" cy="11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8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21"/>
          <p:cNvSpPr txBox="1"/>
          <p:nvPr>
            <p:ph idx="1" type="subTitle"/>
          </p:nvPr>
        </p:nvSpPr>
        <p:spPr>
          <a:xfrm>
            <a:off x="2690725" y="2725750"/>
            <a:ext cx="3858900" cy="912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3">
    <p:spTree>
      <p:nvGrpSpPr>
        <p:cNvPr id="513" name="Shape 513"/>
        <p:cNvGrpSpPr/>
        <p:nvPr/>
      </p:nvGrpSpPr>
      <p:grpSpPr>
        <a:xfrm>
          <a:off x="0" y="0"/>
          <a:ext cx="0" cy="0"/>
          <a:chOff x="0" y="0"/>
          <a:chExt cx="0" cy="0"/>
        </a:xfrm>
      </p:grpSpPr>
      <p:sp>
        <p:nvSpPr>
          <p:cNvPr id="514" name="Google Shape;514;p22"/>
          <p:cNvSpPr/>
          <p:nvPr/>
        </p:nvSpPr>
        <p:spPr>
          <a:xfrm rot="-5620610">
            <a:off x="7759237" y="34540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flipH="1" rot="-5400000">
            <a:off x="-700258" y="2716121"/>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891771">
            <a:off x="3633391" y="3134640"/>
            <a:ext cx="2182046" cy="372026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8" name="Google Shape;518;p22"/>
          <p:cNvSpPr txBox="1"/>
          <p:nvPr>
            <p:ph idx="1" type="subTitle"/>
          </p:nvPr>
        </p:nvSpPr>
        <p:spPr>
          <a:xfrm>
            <a:off x="5403875" y="133352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22"/>
          <p:cNvSpPr txBox="1"/>
          <p:nvPr>
            <p:ph idx="2" type="subTitle"/>
          </p:nvPr>
        </p:nvSpPr>
        <p:spPr>
          <a:xfrm>
            <a:off x="5403875" y="285297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22"/>
          <p:cNvSpPr txBox="1"/>
          <p:nvPr>
            <p:ph idx="3" type="subTitle"/>
          </p:nvPr>
        </p:nvSpPr>
        <p:spPr>
          <a:xfrm>
            <a:off x="5403875" y="183928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1" name="Google Shape;521;p22"/>
          <p:cNvSpPr txBox="1"/>
          <p:nvPr>
            <p:ph idx="4" type="subTitle"/>
          </p:nvPr>
        </p:nvSpPr>
        <p:spPr>
          <a:xfrm>
            <a:off x="5403875" y="335873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8">
    <p:spTree>
      <p:nvGrpSpPr>
        <p:cNvPr id="522" name="Shape 522"/>
        <p:cNvGrpSpPr/>
        <p:nvPr/>
      </p:nvGrpSpPr>
      <p:grpSpPr>
        <a:xfrm>
          <a:off x="0" y="0"/>
          <a:ext cx="0" cy="0"/>
          <a:chOff x="0" y="0"/>
          <a:chExt cx="0" cy="0"/>
        </a:xfrm>
      </p:grpSpPr>
      <p:sp>
        <p:nvSpPr>
          <p:cNvPr id="523" name="Google Shape;523;p23"/>
          <p:cNvSpPr/>
          <p:nvPr/>
        </p:nvSpPr>
        <p:spPr>
          <a:xfrm rot="5035045">
            <a:off x="-2322768" y="2876704"/>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3"/>
          <p:cNvGrpSpPr/>
          <p:nvPr/>
        </p:nvGrpSpPr>
        <p:grpSpPr>
          <a:xfrm>
            <a:off x="-107118" y="-842535"/>
            <a:ext cx="2304462" cy="2293869"/>
            <a:chOff x="2414491" y="671177"/>
            <a:chExt cx="1830972" cy="1822411"/>
          </a:xfrm>
        </p:grpSpPr>
        <p:sp>
          <p:nvSpPr>
            <p:cNvPr id="525" name="Google Shape;525;p2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3"/>
          <p:cNvSpPr/>
          <p:nvPr/>
        </p:nvSpPr>
        <p:spPr>
          <a:xfrm rot="-4280482">
            <a:off x="6793782" y="-1466885"/>
            <a:ext cx="3375483" cy="502433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rot="-7977677">
            <a:off x="5123145" y="40561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2" name="Google Shape;562;p23"/>
          <p:cNvSpPr txBox="1"/>
          <p:nvPr>
            <p:ph idx="1" type="subTitle"/>
          </p:nvPr>
        </p:nvSpPr>
        <p:spPr>
          <a:xfrm>
            <a:off x="7132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23"/>
          <p:cNvSpPr txBox="1"/>
          <p:nvPr>
            <p:ph idx="2" type="subTitle"/>
          </p:nvPr>
        </p:nvSpPr>
        <p:spPr>
          <a:xfrm>
            <a:off x="348810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4" name="Google Shape;564;p23"/>
          <p:cNvSpPr txBox="1"/>
          <p:nvPr>
            <p:ph idx="3" type="subTitle"/>
          </p:nvPr>
        </p:nvSpPr>
        <p:spPr>
          <a:xfrm>
            <a:off x="7132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5" name="Google Shape;565;p23"/>
          <p:cNvSpPr txBox="1"/>
          <p:nvPr>
            <p:ph idx="4" type="subTitle"/>
          </p:nvPr>
        </p:nvSpPr>
        <p:spPr>
          <a:xfrm>
            <a:off x="348810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6" name="Google Shape;566;p23"/>
          <p:cNvSpPr txBox="1"/>
          <p:nvPr>
            <p:ph idx="5" type="subTitle"/>
          </p:nvPr>
        </p:nvSpPr>
        <p:spPr>
          <a:xfrm>
            <a:off x="62629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7" name="Google Shape;567;p23"/>
          <p:cNvSpPr txBox="1"/>
          <p:nvPr>
            <p:ph idx="6" type="subTitle"/>
          </p:nvPr>
        </p:nvSpPr>
        <p:spPr>
          <a:xfrm>
            <a:off x="62629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0">
    <p:spTree>
      <p:nvGrpSpPr>
        <p:cNvPr id="568" name="Shape 568"/>
        <p:cNvGrpSpPr/>
        <p:nvPr/>
      </p:nvGrpSpPr>
      <p:grpSpPr>
        <a:xfrm>
          <a:off x="0" y="0"/>
          <a:ext cx="0" cy="0"/>
          <a:chOff x="0" y="0"/>
          <a:chExt cx="0" cy="0"/>
        </a:xfrm>
      </p:grpSpPr>
      <p:sp>
        <p:nvSpPr>
          <p:cNvPr id="569" name="Google Shape;569;p24"/>
          <p:cNvSpPr/>
          <p:nvPr/>
        </p:nvSpPr>
        <p:spPr>
          <a:xfrm rot="-7977680">
            <a:off x="2936026" y="3869950"/>
            <a:ext cx="2430109" cy="2331757"/>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4"/>
          <p:cNvGrpSpPr/>
          <p:nvPr/>
        </p:nvGrpSpPr>
        <p:grpSpPr>
          <a:xfrm flipH="1" rot="10800000">
            <a:off x="205659" y="2003797"/>
            <a:ext cx="1888282" cy="1879453"/>
            <a:chOff x="2414491" y="671177"/>
            <a:chExt cx="1830972" cy="1822411"/>
          </a:xfrm>
        </p:grpSpPr>
        <p:sp>
          <p:nvSpPr>
            <p:cNvPr id="571" name="Google Shape;571;p2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4"/>
          <p:cNvSpPr/>
          <p:nvPr/>
        </p:nvSpPr>
        <p:spPr>
          <a:xfrm flipH="1" rot="135969">
            <a:off x="-993079" y="-957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7" name="Google Shape;607;p24"/>
          <p:cNvSpPr txBox="1"/>
          <p:nvPr>
            <p:ph idx="1" type="subTitle"/>
          </p:nvPr>
        </p:nvSpPr>
        <p:spPr>
          <a:xfrm>
            <a:off x="221497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24"/>
          <p:cNvSpPr txBox="1"/>
          <p:nvPr>
            <p:ph idx="2" type="subTitle"/>
          </p:nvPr>
        </p:nvSpPr>
        <p:spPr>
          <a:xfrm>
            <a:off x="476122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24"/>
          <p:cNvSpPr txBox="1"/>
          <p:nvPr>
            <p:ph idx="3" type="subTitle"/>
          </p:nvPr>
        </p:nvSpPr>
        <p:spPr>
          <a:xfrm>
            <a:off x="221497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4"/>
          <p:cNvSpPr txBox="1"/>
          <p:nvPr>
            <p:ph idx="4" type="subTitle"/>
          </p:nvPr>
        </p:nvSpPr>
        <p:spPr>
          <a:xfrm>
            <a:off x="476122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1" name="Google Shape;611;p24"/>
          <p:cNvSpPr txBox="1"/>
          <p:nvPr>
            <p:ph idx="5" type="subTitle"/>
          </p:nvPr>
        </p:nvSpPr>
        <p:spPr>
          <a:xfrm>
            <a:off x="221497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24"/>
          <p:cNvSpPr txBox="1"/>
          <p:nvPr>
            <p:ph idx="6" type="subTitle"/>
          </p:nvPr>
        </p:nvSpPr>
        <p:spPr>
          <a:xfrm>
            <a:off x="476122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24"/>
          <p:cNvSpPr txBox="1"/>
          <p:nvPr>
            <p:ph idx="7" type="subTitle"/>
          </p:nvPr>
        </p:nvSpPr>
        <p:spPr>
          <a:xfrm>
            <a:off x="221497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4" name="Google Shape;614;p24"/>
          <p:cNvSpPr txBox="1"/>
          <p:nvPr>
            <p:ph idx="8" type="subTitle"/>
          </p:nvPr>
        </p:nvSpPr>
        <p:spPr>
          <a:xfrm>
            <a:off x="476122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5" name="Google Shape;615;p24"/>
          <p:cNvSpPr/>
          <p:nvPr/>
        </p:nvSpPr>
        <p:spPr>
          <a:xfrm flipH="1" rot="-5035048">
            <a:off x="5373790" y="594172"/>
            <a:ext cx="6829100" cy="420164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9">
    <p:spTree>
      <p:nvGrpSpPr>
        <p:cNvPr id="616" name="Shape 616"/>
        <p:cNvGrpSpPr/>
        <p:nvPr/>
      </p:nvGrpSpPr>
      <p:grpSpPr>
        <a:xfrm>
          <a:off x="0" y="0"/>
          <a:ext cx="0" cy="0"/>
          <a:chOff x="0" y="0"/>
          <a:chExt cx="0" cy="0"/>
        </a:xfrm>
      </p:grpSpPr>
      <p:sp>
        <p:nvSpPr>
          <p:cNvPr id="617" name="Google Shape;617;p25"/>
          <p:cNvSpPr/>
          <p:nvPr/>
        </p:nvSpPr>
        <p:spPr>
          <a:xfrm>
            <a:off x="4487750" y="727477"/>
            <a:ext cx="6559985" cy="5236281"/>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rot="5400000">
            <a:off x="-2563625" y="11259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rot="-7977677">
            <a:off x="635395" y="-298381"/>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1" name="Google Shape;621;p25"/>
          <p:cNvSpPr txBox="1"/>
          <p:nvPr>
            <p:ph idx="1" type="subTitle"/>
          </p:nvPr>
        </p:nvSpPr>
        <p:spPr>
          <a:xfrm>
            <a:off x="10942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2" name="Google Shape;622;p25"/>
          <p:cNvSpPr txBox="1"/>
          <p:nvPr>
            <p:ph idx="2" type="subTitle"/>
          </p:nvPr>
        </p:nvSpPr>
        <p:spPr>
          <a:xfrm>
            <a:off x="348810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25"/>
          <p:cNvSpPr txBox="1"/>
          <p:nvPr>
            <p:ph idx="3" type="subTitle"/>
          </p:nvPr>
        </p:nvSpPr>
        <p:spPr>
          <a:xfrm>
            <a:off x="10942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4" name="Google Shape;624;p25"/>
          <p:cNvSpPr txBox="1"/>
          <p:nvPr>
            <p:ph idx="4" type="subTitle"/>
          </p:nvPr>
        </p:nvSpPr>
        <p:spPr>
          <a:xfrm>
            <a:off x="348810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5" name="Google Shape;625;p25"/>
          <p:cNvSpPr txBox="1"/>
          <p:nvPr>
            <p:ph idx="5" type="subTitle"/>
          </p:nvPr>
        </p:nvSpPr>
        <p:spPr>
          <a:xfrm>
            <a:off x="58819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6" name="Google Shape;626;p25"/>
          <p:cNvSpPr txBox="1"/>
          <p:nvPr>
            <p:ph idx="6" type="subTitle"/>
          </p:nvPr>
        </p:nvSpPr>
        <p:spPr>
          <a:xfrm>
            <a:off x="58819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7" name="Google Shape;627;p25"/>
          <p:cNvSpPr txBox="1"/>
          <p:nvPr>
            <p:ph idx="7" type="subTitle"/>
          </p:nvPr>
        </p:nvSpPr>
        <p:spPr>
          <a:xfrm>
            <a:off x="10942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 name="Google Shape;628;p25"/>
          <p:cNvSpPr txBox="1"/>
          <p:nvPr>
            <p:ph idx="8" type="subTitle"/>
          </p:nvPr>
        </p:nvSpPr>
        <p:spPr>
          <a:xfrm>
            <a:off x="348810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9" name="Google Shape;629;p25"/>
          <p:cNvSpPr txBox="1"/>
          <p:nvPr>
            <p:ph idx="9" type="subTitle"/>
          </p:nvPr>
        </p:nvSpPr>
        <p:spPr>
          <a:xfrm>
            <a:off x="10942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0" name="Google Shape;630;p25"/>
          <p:cNvSpPr txBox="1"/>
          <p:nvPr>
            <p:ph idx="13" type="subTitle"/>
          </p:nvPr>
        </p:nvSpPr>
        <p:spPr>
          <a:xfrm>
            <a:off x="348810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1" name="Google Shape;631;p25"/>
          <p:cNvSpPr txBox="1"/>
          <p:nvPr>
            <p:ph idx="14" type="subTitle"/>
          </p:nvPr>
        </p:nvSpPr>
        <p:spPr>
          <a:xfrm>
            <a:off x="58819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2" name="Google Shape;632;p25"/>
          <p:cNvSpPr txBox="1"/>
          <p:nvPr>
            <p:ph idx="15" type="subTitle"/>
          </p:nvPr>
        </p:nvSpPr>
        <p:spPr>
          <a:xfrm>
            <a:off x="58819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3" name="Shape 633"/>
        <p:cNvGrpSpPr/>
        <p:nvPr/>
      </p:nvGrpSpPr>
      <p:grpSpPr>
        <a:xfrm>
          <a:off x="0" y="0"/>
          <a:ext cx="0" cy="0"/>
          <a:chOff x="0" y="0"/>
          <a:chExt cx="0" cy="0"/>
        </a:xfrm>
      </p:grpSpPr>
      <p:sp>
        <p:nvSpPr>
          <p:cNvPr id="634" name="Google Shape;634;p26"/>
          <p:cNvSpPr/>
          <p:nvPr/>
        </p:nvSpPr>
        <p:spPr>
          <a:xfrm flipH="1" rot="-8234214">
            <a:off x="6462164" y="-167221"/>
            <a:ext cx="4162685" cy="256099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rot="672094">
            <a:off x="-1833836" y="184976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8042975" y="3533675"/>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638" name="Shape 638"/>
        <p:cNvGrpSpPr/>
        <p:nvPr/>
      </p:nvGrpSpPr>
      <p:grpSpPr>
        <a:xfrm>
          <a:off x="0" y="0"/>
          <a:ext cx="0" cy="0"/>
          <a:chOff x="0" y="0"/>
          <a:chExt cx="0" cy="0"/>
        </a:xfrm>
      </p:grpSpPr>
      <p:sp>
        <p:nvSpPr>
          <p:cNvPr id="639" name="Google Shape;639;p27"/>
          <p:cNvSpPr/>
          <p:nvPr/>
        </p:nvSpPr>
        <p:spPr>
          <a:xfrm flipH="1" rot="-2505069">
            <a:off x="6267646" y="1159768"/>
            <a:ext cx="4436783" cy="371422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rot="3781174">
            <a:off x="-1644519" y="1806437"/>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7"/>
          <p:cNvGrpSpPr/>
          <p:nvPr/>
        </p:nvGrpSpPr>
        <p:grpSpPr>
          <a:xfrm flipH="1" rot="10800000">
            <a:off x="566191" y="1712532"/>
            <a:ext cx="1696762" cy="1688828"/>
            <a:chOff x="2414491" y="671177"/>
            <a:chExt cx="1830972" cy="1822411"/>
          </a:xfrm>
        </p:grpSpPr>
        <p:sp>
          <p:nvSpPr>
            <p:cNvPr id="642" name="Google Shape;642;p2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677" name="Shape 677"/>
        <p:cNvGrpSpPr/>
        <p:nvPr/>
      </p:nvGrpSpPr>
      <p:grpSpPr>
        <a:xfrm>
          <a:off x="0" y="0"/>
          <a:ext cx="0" cy="0"/>
          <a:chOff x="0" y="0"/>
          <a:chExt cx="0" cy="0"/>
        </a:xfrm>
      </p:grpSpPr>
      <p:sp>
        <p:nvSpPr>
          <p:cNvPr id="678" name="Google Shape;678;p28"/>
          <p:cNvSpPr/>
          <p:nvPr/>
        </p:nvSpPr>
        <p:spPr>
          <a:xfrm rot="5400000">
            <a:off x="-897085" y="455393"/>
            <a:ext cx="4906632" cy="446959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rot="4271990">
            <a:off x="6861805" y="3034227"/>
            <a:ext cx="3403945" cy="338983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7014776" y="357427"/>
            <a:ext cx="801658" cy="70709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682" name="Shape 682"/>
        <p:cNvGrpSpPr/>
        <p:nvPr/>
      </p:nvGrpSpPr>
      <p:grpSpPr>
        <a:xfrm>
          <a:off x="0" y="0"/>
          <a:ext cx="0" cy="0"/>
          <a:chOff x="0" y="0"/>
          <a:chExt cx="0" cy="0"/>
        </a:xfrm>
      </p:grpSpPr>
      <p:sp>
        <p:nvSpPr>
          <p:cNvPr id="683" name="Google Shape;683;p29"/>
          <p:cNvSpPr/>
          <p:nvPr/>
        </p:nvSpPr>
        <p:spPr>
          <a:xfrm rot="8100090">
            <a:off x="-1277624" y="-498533"/>
            <a:ext cx="4047120" cy="248996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flipH="1" rot="-2262480">
            <a:off x="5470609" y="3669962"/>
            <a:ext cx="4913469" cy="302290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6" name="Google Shape;686;p29"/>
          <p:cNvSpPr/>
          <p:nvPr/>
        </p:nvSpPr>
        <p:spPr>
          <a:xfrm rot="-7977666">
            <a:off x="7581866" y="92418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687" name="Shape 687"/>
        <p:cNvGrpSpPr/>
        <p:nvPr/>
      </p:nvGrpSpPr>
      <p:grpSpPr>
        <a:xfrm>
          <a:off x="0" y="0"/>
          <a:ext cx="0" cy="0"/>
          <a:chOff x="0" y="0"/>
          <a:chExt cx="0" cy="0"/>
        </a:xfrm>
      </p:grpSpPr>
      <p:sp>
        <p:nvSpPr>
          <p:cNvPr id="688" name="Google Shape;688;p30"/>
          <p:cNvSpPr/>
          <p:nvPr/>
        </p:nvSpPr>
        <p:spPr>
          <a:xfrm rot="5575585">
            <a:off x="-1934287" y="-969252"/>
            <a:ext cx="4436755" cy="371424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971452" y="887873"/>
            <a:ext cx="5492180" cy="3689245"/>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rot="-7977666">
            <a:off x="3954029" y="465603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5" name="Google Shape;95;p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spTree>
      <p:nvGrpSpPr>
        <p:cNvPr id="692" name="Shape 692"/>
        <p:cNvGrpSpPr/>
        <p:nvPr/>
      </p:nvGrpSpPr>
      <p:grpSpPr>
        <a:xfrm>
          <a:off x="0" y="0"/>
          <a:ext cx="0" cy="0"/>
          <a:chOff x="0" y="0"/>
          <a:chExt cx="0" cy="0"/>
        </a:xfrm>
      </p:grpSpPr>
      <p:sp>
        <p:nvSpPr>
          <p:cNvPr id="693" name="Google Shape;693;p31"/>
          <p:cNvSpPr/>
          <p:nvPr/>
        </p:nvSpPr>
        <p:spPr>
          <a:xfrm flipH="1" rot="912733">
            <a:off x="-1572654" y="597947"/>
            <a:ext cx="3253667" cy="548082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482288">
            <a:off x="6784912" y="-733687"/>
            <a:ext cx="3654738" cy="363958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rot="3320924">
            <a:off x="8443534" y="3822428"/>
            <a:ext cx="1269688" cy="165823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
    <p:spTree>
      <p:nvGrpSpPr>
        <p:cNvPr id="697" name="Shape 697"/>
        <p:cNvGrpSpPr/>
        <p:nvPr/>
      </p:nvGrpSpPr>
      <p:grpSpPr>
        <a:xfrm>
          <a:off x="0" y="0"/>
          <a:ext cx="0" cy="0"/>
          <a:chOff x="0" y="0"/>
          <a:chExt cx="0" cy="0"/>
        </a:xfrm>
      </p:grpSpPr>
      <p:sp>
        <p:nvSpPr>
          <p:cNvPr id="698" name="Google Shape;698;p32"/>
          <p:cNvSpPr/>
          <p:nvPr/>
        </p:nvSpPr>
        <p:spPr>
          <a:xfrm rot="-5620610">
            <a:off x="8235762" y="250325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flipH="1" rot="-595142">
            <a:off x="-1233073" y="-485172"/>
            <a:ext cx="3397327" cy="338324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rot="-7977683">
            <a:off x="6409699" y="-2923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1">
    <p:spTree>
      <p:nvGrpSpPr>
        <p:cNvPr id="702" name="Shape 702"/>
        <p:cNvGrpSpPr/>
        <p:nvPr/>
      </p:nvGrpSpPr>
      <p:grpSpPr>
        <a:xfrm>
          <a:off x="0" y="0"/>
          <a:ext cx="0" cy="0"/>
          <a:chOff x="0" y="0"/>
          <a:chExt cx="0" cy="0"/>
        </a:xfrm>
      </p:grpSpPr>
      <p:sp>
        <p:nvSpPr>
          <p:cNvPr id="703" name="Google Shape;703;p33"/>
          <p:cNvSpPr/>
          <p:nvPr/>
        </p:nvSpPr>
        <p:spPr>
          <a:xfrm flipH="1" rot="-5400000">
            <a:off x="5697375" y="6311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5" name="Google Shape;705;p33"/>
          <p:cNvGrpSpPr/>
          <p:nvPr/>
        </p:nvGrpSpPr>
        <p:grpSpPr>
          <a:xfrm flipH="1" rot="10800000">
            <a:off x="-776141" y="2015093"/>
            <a:ext cx="2087674" cy="2077913"/>
            <a:chOff x="2414491" y="671177"/>
            <a:chExt cx="1830972" cy="1822411"/>
          </a:xfrm>
        </p:grpSpPr>
        <p:sp>
          <p:nvSpPr>
            <p:cNvPr id="706" name="Google Shape;706;p3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740" name="Shape 740"/>
        <p:cNvGrpSpPr/>
        <p:nvPr/>
      </p:nvGrpSpPr>
      <p:grpSpPr>
        <a:xfrm>
          <a:off x="0" y="0"/>
          <a:ext cx="0" cy="0"/>
          <a:chOff x="0" y="0"/>
          <a:chExt cx="0" cy="0"/>
        </a:xfrm>
      </p:grpSpPr>
      <p:sp>
        <p:nvSpPr>
          <p:cNvPr id="741" name="Google Shape;741;p34"/>
          <p:cNvSpPr/>
          <p:nvPr/>
        </p:nvSpPr>
        <p:spPr>
          <a:xfrm rot="-2187687">
            <a:off x="6997415" y="2824325"/>
            <a:ext cx="1938838" cy="3305612"/>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rot="1855510">
            <a:off x="2523490" y="1937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10800000">
            <a:off x="242450" y="2888462"/>
            <a:ext cx="1774800" cy="177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34"/>
          <p:cNvGrpSpPr/>
          <p:nvPr/>
        </p:nvGrpSpPr>
        <p:grpSpPr>
          <a:xfrm flipH="1" rot="10800000">
            <a:off x="955516" y="2266845"/>
            <a:ext cx="1696762" cy="1688828"/>
            <a:chOff x="2414491" y="671177"/>
            <a:chExt cx="1830972" cy="1822411"/>
          </a:xfrm>
        </p:grpSpPr>
        <p:sp>
          <p:nvSpPr>
            <p:cNvPr id="745" name="Google Shape;745;p3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4"/>
          <p:cNvSpPr/>
          <p:nvPr/>
        </p:nvSpPr>
        <p:spPr>
          <a:xfrm rot="-7977683">
            <a:off x="6033949" y="548625"/>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1" name="Google Shape;781;p34"/>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782" name="Shape 782"/>
        <p:cNvGrpSpPr/>
        <p:nvPr/>
      </p:nvGrpSpPr>
      <p:grpSpPr>
        <a:xfrm>
          <a:off x="0" y="0"/>
          <a:ext cx="0" cy="0"/>
          <a:chOff x="0" y="0"/>
          <a:chExt cx="0" cy="0"/>
        </a:xfrm>
      </p:grpSpPr>
      <p:sp>
        <p:nvSpPr>
          <p:cNvPr id="783" name="Google Shape;783;p35"/>
          <p:cNvSpPr/>
          <p:nvPr/>
        </p:nvSpPr>
        <p:spPr>
          <a:xfrm rot="-7977683">
            <a:off x="1484724" y="15164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rot="288619">
            <a:off x="-1415244" y="1158707"/>
            <a:ext cx="4829256" cy="494005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rot="-8533595">
            <a:off x="7105388" y="-706575"/>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6970750" y="2154714"/>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35"/>
          <p:cNvGrpSpPr/>
          <p:nvPr/>
        </p:nvGrpSpPr>
        <p:grpSpPr>
          <a:xfrm>
            <a:off x="6247704" y="2777002"/>
            <a:ext cx="1830972" cy="1822411"/>
            <a:chOff x="2414491" y="671177"/>
            <a:chExt cx="1830972" cy="1822411"/>
          </a:xfrm>
        </p:grpSpPr>
        <p:sp>
          <p:nvSpPr>
            <p:cNvPr id="788" name="Google Shape;788;p3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5">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3" name="Google Shape;823;p35"/>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
    <p:spTree>
      <p:nvGrpSpPr>
        <p:cNvPr id="824" name="Shape 824"/>
        <p:cNvGrpSpPr/>
        <p:nvPr/>
      </p:nvGrpSpPr>
      <p:grpSpPr>
        <a:xfrm>
          <a:off x="0" y="0"/>
          <a:ext cx="0" cy="0"/>
          <a:chOff x="0" y="0"/>
          <a:chExt cx="0" cy="0"/>
        </a:xfrm>
      </p:grpSpPr>
      <p:sp>
        <p:nvSpPr>
          <p:cNvPr id="825" name="Google Shape;825;p36"/>
          <p:cNvSpPr/>
          <p:nvPr/>
        </p:nvSpPr>
        <p:spPr>
          <a:xfrm rot="-5716269">
            <a:off x="3090772" y="121523"/>
            <a:ext cx="3242308" cy="5108995"/>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36"/>
          <p:cNvGrpSpPr/>
          <p:nvPr/>
        </p:nvGrpSpPr>
        <p:grpSpPr>
          <a:xfrm flipH="1">
            <a:off x="6918862" y="-84862"/>
            <a:ext cx="2277317" cy="5304377"/>
            <a:chOff x="224725" y="566950"/>
            <a:chExt cx="1850875" cy="4311100"/>
          </a:xfrm>
        </p:grpSpPr>
        <p:sp>
          <p:nvSpPr>
            <p:cNvPr id="827" name="Google Shape;827;p36"/>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6">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2" name="Google Shape;852;p36"/>
          <p:cNvSpPr txBox="1"/>
          <p:nvPr>
            <p:ph hasCustomPrompt="1" idx="2" type="title"/>
          </p:nvPr>
        </p:nvSpPr>
        <p:spPr>
          <a:xfrm>
            <a:off x="2020824" y="91845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3" name="Google Shape;853;p36"/>
          <p:cNvSpPr/>
          <p:nvPr/>
        </p:nvSpPr>
        <p:spPr>
          <a:xfrm flipH="1">
            <a:off x="6154471" y="760963"/>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flipH="1">
            <a:off x="736534" y="1655532"/>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6"/>
          <p:cNvGrpSpPr/>
          <p:nvPr/>
        </p:nvGrpSpPr>
        <p:grpSpPr>
          <a:xfrm flipH="1">
            <a:off x="101505" y="2363121"/>
            <a:ext cx="1696762" cy="1688828"/>
            <a:chOff x="2414491" y="671177"/>
            <a:chExt cx="1830972" cy="1822411"/>
          </a:xfrm>
        </p:grpSpPr>
        <p:sp>
          <p:nvSpPr>
            <p:cNvPr id="856" name="Google Shape;856;p3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7">
    <p:spTree>
      <p:nvGrpSpPr>
        <p:cNvPr id="890" name="Shape 890"/>
        <p:cNvGrpSpPr/>
        <p:nvPr/>
      </p:nvGrpSpPr>
      <p:grpSpPr>
        <a:xfrm>
          <a:off x="0" y="0"/>
          <a:ext cx="0" cy="0"/>
          <a:chOff x="0" y="0"/>
          <a:chExt cx="0" cy="0"/>
        </a:xfrm>
      </p:grpSpPr>
      <p:sp>
        <p:nvSpPr>
          <p:cNvPr id="891" name="Google Shape;891;p37"/>
          <p:cNvSpPr/>
          <p:nvPr/>
        </p:nvSpPr>
        <p:spPr>
          <a:xfrm>
            <a:off x="6379125" y="3295174"/>
            <a:ext cx="1436700" cy="143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rot="3781224">
            <a:off x="-1829431" y="2502688"/>
            <a:ext cx="6147391" cy="378204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flipH="1" rot="-1693254">
            <a:off x="7048898" y="1570932"/>
            <a:ext cx="2436429" cy="415397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5" name="Google Shape;895;p37"/>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96" name="Google Shape;896;p37"/>
          <p:cNvGrpSpPr/>
          <p:nvPr/>
        </p:nvGrpSpPr>
        <p:grpSpPr>
          <a:xfrm flipH="1" rot="10800000">
            <a:off x="815666" y="1235970"/>
            <a:ext cx="1696762" cy="1688828"/>
            <a:chOff x="2414491" y="671177"/>
            <a:chExt cx="1830972" cy="1822411"/>
          </a:xfrm>
        </p:grpSpPr>
        <p:sp>
          <p:nvSpPr>
            <p:cNvPr id="897" name="Google Shape;897;p3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9">
    <p:spTree>
      <p:nvGrpSpPr>
        <p:cNvPr id="931" name="Shape 931"/>
        <p:cNvGrpSpPr/>
        <p:nvPr/>
      </p:nvGrpSpPr>
      <p:grpSpPr>
        <a:xfrm>
          <a:off x="0" y="0"/>
          <a:ext cx="0" cy="0"/>
          <a:chOff x="0" y="0"/>
          <a:chExt cx="0" cy="0"/>
        </a:xfrm>
      </p:grpSpPr>
      <p:sp>
        <p:nvSpPr>
          <p:cNvPr id="932" name="Google Shape;932;p38"/>
          <p:cNvSpPr/>
          <p:nvPr/>
        </p:nvSpPr>
        <p:spPr>
          <a:xfrm flipH="1" rot="199611">
            <a:off x="-1222385" y="1111794"/>
            <a:ext cx="4658395" cy="476529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flipH="1" rot="-5035045">
            <a:off x="5862077" y="-226971"/>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rot="10800000">
            <a:off x="6276915" y="287598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38"/>
          <p:cNvGrpSpPr/>
          <p:nvPr/>
        </p:nvGrpSpPr>
        <p:grpSpPr>
          <a:xfrm rot="10800000">
            <a:off x="1381161" y="1333007"/>
            <a:ext cx="1696762" cy="1688828"/>
            <a:chOff x="2414491" y="671177"/>
            <a:chExt cx="1830972" cy="1822411"/>
          </a:xfrm>
        </p:grpSpPr>
        <p:sp>
          <p:nvSpPr>
            <p:cNvPr id="936" name="Google Shape;936;p3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38">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1" name="Google Shape;971;p38"/>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2_2">
    <p:spTree>
      <p:nvGrpSpPr>
        <p:cNvPr id="972" name="Shape 972"/>
        <p:cNvGrpSpPr/>
        <p:nvPr/>
      </p:nvGrpSpPr>
      <p:grpSpPr>
        <a:xfrm>
          <a:off x="0" y="0"/>
          <a:ext cx="0" cy="0"/>
          <a:chOff x="0" y="0"/>
          <a:chExt cx="0" cy="0"/>
        </a:xfrm>
      </p:grpSpPr>
      <p:sp>
        <p:nvSpPr>
          <p:cNvPr id="973" name="Google Shape;973;p39"/>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6" name="Google Shape;976;p39"/>
          <p:cNvSpPr txBox="1"/>
          <p:nvPr>
            <p:ph idx="1" type="subTitle"/>
          </p:nvPr>
        </p:nvSpPr>
        <p:spPr>
          <a:xfrm>
            <a:off x="713250" y="1126100"/>
            <a:ext cx="7717500" cy="344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050"/>
              <a:buFont typeface="Ubuntu"/>
              <a:buChar char="●"/>
              <a:defRPr sz="1600"/>
            </a:lvl1pPr>
            <a:lvl2pPr lvl="1" rtl="0">
              <a:spcBef>
                <a:spcPts val="0"/>
              </a:spcBef>
              <a:spcAft>
                <a:spcPts val="0"/>
              </a:spcAft>
              <a:buClr>
                <a:schemeClr val="dk1"/>
              </a:buClr>
              <a:buSzPts val="1400"/>
              <a:buFont typeface="Ubuntu"/>
              <a:buAutoNum type="alphaLcPeriod"/>
              <a:defRPr sz="1600"/>
            </a:lvl2pPr>
            <a:lvl3pPr lvl="2" rtl="0">
              <a:spcBef>
                <a:spcPts val="0"/>
              </a:spcBef>
              <a:spcAft>
                <a:spcPts val="0"/>
              </a:spcAft>
              <a:buClr>
                <a:schemeClr val="dk1"/>
              </a:buClr>
              <a:buSzPts val="1400"/>
              <a:buFont typeface="Ubuntu"/>
              <a:buAutoNum type="romanLcPeriod"/>
              <a:defRPr/>
            </a:lvl3pPr>
            <a:lvl4pPr lvl="3" rtl="0">
              <a:spcBef>
                <a:spcPts val="0"/>
              </a:spcBef>
              <a:spcAft>
                <a:spcPts val="0"/>
              </a:spcAft>
              <a:buClr>
                <a:schemeClr val="dk1"/>
              </a:buClr>
              <a:buSzPts val="1400"/>
              <a:buFont typeface="Ubuntu"/>
              <a:buAutoNum type="arabicPeriod"/>
              <a:defRPr/>
            </a:lvl4pPr>
            <a:lvl5pPr lvl="4" rtl="0">
              <a:spcBef>
                <a:spcPts val="0"/>
              </a:spcBef>
              <a:spcAft>
                <a:spcPts val="0"/>
              </a:spcAft>
              <a:buClr>
                <a:schemeClr val="dk1"/>
              </a:buClr>
              <a:buSzPts val="1400"/>
              <a:buFont typeface="Ubuntu"/>
              <a:buAutoNum type="alphaLcPeriod"/>
              <a:defRPr/>
            </a:lvl5pPr>
            <a:lvl6pPr lvl="5" rtl="0">
              <a:spcBef>
                <a:spcPts val="0"/>
              </a:spcBef>
              <a:spcAft>
                <a:spcPts val="0"/>
              </a:spcAft>
              <a:buClr>
                <a:schemeClr val="dk1"/>
              </a:buClr>
              <a:buSzPts val="1400"/>
              <a:buFont typeface="Ubuntu"/>
              <a:buAutoNum type="romanLcPeriod"/>
              <a:defRPr/>
            </a:lvl6pPr>
            <a:lvl7pPr lvl="6" rtl="0">
              <a:spcBef>
                <a:spcPts val="0"/>
              </a:spcBef>
              <a:spcAft>
                <a:spcPts val="0"/>
              </a:spcAft>
              <a:buClr>
                <a:schemeClr val="dk1"/>
              </a:buClr>
              <a:buSzPts val="1400"/>
              <a:buFont typeface="Ubuntu"/>
              <a:buAutoNum type="arabicPeriod"/>
              <a:defRPr/>
            </a:lvl7pPr>
            <a:lvl8pPr lvl="7" rtl="0">
              <a:spcBef>
                <a:spcPts val="0"/>
              </a:spcBef>
              <a:spcAft>
                <a:spcPts val="0"/>
              </a:spcAft>
              <a:buClr>
                <a:schemeClr val="dk1"/>
              </a:buClr>
              <a:buSzPts val="1400"/>
              <a:buFont typeface="Ubuntu"/>
              <a:buAutoNum type="alphaLcPeriod"/>
              <a:defRPr/>
            </a:lvl8pPr>
            <a:lvl9pPr lvl="8" rtl="0">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977" name="Shape 977"/>
        <p:cNvGrpSpPr/>
        <p:nvPr/>
      </p:nvGrpSpPr>
      <p:grpSpPr>
        <a:xfrm>
          <a:off x="0" y="0"/>
          <a:ext cx="0" cy="0"/>
          <a:chOff x="0" y="0"/>
          <a:chExt cx="0" cy="0"/>
        </a:xfrm>
      </p:grpSpPr>
      <p:sp>
        <p:nvSpPr>
          <p:cNvPr id="978" name="Google Shape;978;p40"/>
          <p:cNvSpPr/>
          <p:nvPr/>
        </p:nvSpPr>
        <p:spPr>
          <a:xfrm rot="-5620636">
            <a:off x="7260268" y="484121"/>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flipH="1" rot="135969">
            <a:off x="-1259479" y="-7320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rot="10800000">
            <a:off x="7259653" y="392543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40"/>
          <p:cNvGrpSpPr/>
          <p:nvPr/>
        </p:nvGrpSpPr>
        <p:grpSpPr>
          <a:xfrm rot="10800000">
            <a:off x="6624625" y="3303820"/>
            <a:ext cx="1696762" cy="1688828"/>
            <a:chOff x="2414491" y="671177"/>
            <a:chExt cx="1830972" cy="1822411"/>
          </a:xfrm>
        </p:grpSpPr>
        <p:sp>
          <p:nvSpPr>
            <p:cNvPr id="982" name="Google Shape;982;p4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40"/>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7" name="Google Shape;1017;p40"/>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
          <p:cNvSpPr/>
          <p:nvPr/>
        </p:nvSpPr>
        <p:spPr>
          <a:xfrm flipH="1">
            <a:off x="75" y="1620000"/>
            <a:ext cx="9143837" cy="2281200"/>
          </a:xfrm>
          <a:custGeom>
            <a:rect b="b" l="l" r="r" t="t"/>
            <a:pathLst>
              <a:path extrusionOk="0" h="121664" w="305584">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596150" y="-854219"/>
            <a:ext cx="3561783" cy="302965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99300" y="2874875"/>
            <a:ext cx="1176089" cy="153598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idx="1" type="body"/>
          </p:nvPr>
        </p:nvSpPr>
        <p:spPr>
          <a:xfrm>
            <a:off x="1101975"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1" name="Google Shape;101;p5"/>
          <p:cNvSpPr txBox="1"/>
          <p:nvPr>
            <p:ph idx="2" type="body"/>
          </p:nvPr>
        </p:nvSpPr>
        <p:spPr>
          <a:xfrm>
            <a:off x="5071000"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2" name="Google Shape;102;p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5"/>
          <p:cNvSpPr txBox="1"/>
          <p:nvPr>
            <p:ph idx="3" type="subTitle"/>
          </p:nvPr>
        </p:nvSpPr>
        <p:spPr>
          <a:xfrm>
            <a:off x="1118600" y="1666100"/>
            <a:ext cx="2954400" cy="4674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5"/>
          <p:cNvSpPr/>
          <p:nvPr/>
        </p:nvSpPr>
        <p:spPr>
          <a:xfrm flipH="1" rot="-1390808">
            <a:off x="4052075" y="2819900"/>
            <a:ext cx="1938821" cy="3305584"/>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2">
    <p:spTree>
      <p:nvGrpSpPr>
        <p:cNvPr id="1018" name="Shape 1018"/>
        <p:cNvGrpSpPr/>
        <p:nvPr/>
      </p:nvGrpSpPr>
      <p:grpSpPr>
        <a:xfrm>
          <a:off x="0" y="0"/>
          <a:ext cx="0" cy="0"/>
          <a:chOff x="0" y="0"/>
          <a:chExt cx="0" cy="0"/>
        </a:xfrm>
      </p:grpSpPr>
      <p:sp>
        <p:nvSpPr>
          <p:cNvPr id="1019" name="Google Shape;1019;p41"/>
          <p:cNvSpPr/>
          <p:nvPr/>
        </p:nvSpPr>
        <p:spPr>
          <a:xfrm rot="-455554">
            <a:off x="6637849" y="-126684"/>
            <a:ext cx="3253668" cy="54807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rot="-7977677">
            <a:off x="5635995" y="15093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rot="8880872">
            <a:off x="-2066784" y="-214836"/>
            <a:ext cx="4047011" cy="249008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3" name="Google Shape;1023;p41"/>
          <p:cNvSpPr txBox="1"/>
          <p:nvPr>
            <p:ph idx="1" type="subTitle"/>
          </p:nvPr>
        </p:nvSpPr>
        <p:spPr>
          <a:xfrm>
            <a:off x="713225" y="1168075"/>
            <a:ext cx="49899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b="1"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4">
    <p:spTree>
      <p:nvGrpSpPr>
        <p:cNvPr id="1024" name="Shape 1024"/>
        <p:cNvGrpSpPr/>
        <p:nvPr/>
      </p:nvGrpSpPr>
      <p:grpSpPr>
        <a:xfrm>
          <a:off x="0" y="0"/>
          <a:ext cx="0" cy="0"/>
          <a:chOff x="0" y="0"/>
          <a:chExt cx="0" cy="0"/>
        </a:xfrm>
      </p:grpSpPr>
      <p:sp>
        <p:nvSpPr>
          <p:cNvPr id="1025" name="Google Shape;1025;p42"/>
          <p:cNvSpPr/>
          <p:nvPr/>
        </p:nvSpPr>
        <p:spPr>
          <a:xfrm rot="-4971949">
            <a:off x="-1978224" y="-993266"/>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42"/>
          <p:cNvGrpSpPr/>
          <p:nvPr/>
        </p:nvGrpSpPr>
        <p:grpSpPr>
          <a:xfrm flipH="1">
            <a:off x="6866680" y="-80437"/>
            <a:ext cx="2277317" cy="5304377"/>
            <a:chOff x="224725" y="566950"/>
            <a:chExt cx="1850875" cy="4311100"/>
          </a:xfrm>
        </p:grpSpPr>
        <p:sp>
          <p:nvSpPr>
            <p:cNvPr id="1027" name="Google Shape;1027;p42"/>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2"/>
          <p:cNvSpPr/>
          <p:nvPr/>
        </p:nvSpPr>
        <p:spPr>
          <a:xfrm flipH="1" rot="250550">
            <a:off x="838717" y="3110207"/>
            <a:ext cx="5950574" cy="36610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3" name="Google Shape;1053;p42"/>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5">
    <p:spTree>
      <p:nvGrpSpPr>
        <p:cNvPr id="1054" name="Shape 1054"/>
        <p:cNvGrpSpPr/>
        <p:nvPr/>
      </p:nvGrpSpPr>
      <p:grpSpPr>
        <a:xfrm>
          <a:off x="0" y="0"/>
          <a:ext cx="0" cy="0"/>
          <a:chOff x="0" y="0"/>
          <a:chExt cx="0" cy="0"/>
        </a:xfrm>
      </p:grpSpPr>
      <p:grpSp>
        <p:nvGrpSpPr>
          <p:cNvPr id="1055" name="Google Shape;1055;p43"/>
          <p:cNvGrpSpPr/>
          <p:nvPr/>
        </p:nvGrpSpPr>
        <p:grpSpPr>
          <a:xfrm>
            <a:off x="4789682" y="3273165"/>
            <a:ext cx="2304462" cy="2293869"/>
            <a:chOff x="2414491" y="671177"/>
            <a:chExt cx="1830972" cy="1822411"/>
          </a:xfrm>
        </p:grpSpPr>
        <p:sp>
          <p:nvSpPr>
            <p:cNvPr id="1056" name="Google Shape;1056;p4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3"/>
          <p:cNvSpPr/>
          <p:nvPr/>
        </p:nvSpPr>
        <p:spPr>
          <a:xfrm rot="-919010">
            <a:off x="6732142" y="-371518"/>
            <a:ext cx="3397275" cy="338318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rot="-5620636">
            <a:off x="-1100482" y="1591409"/>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3" name="Google Shape;1093;p43"/>
          <p:cNvSpPr txBox="1"/>
          <p:nvPr>
            <p:ph idx="1" type="subTitle"/>
          </p:nvPr>
        </p:nvSpPr>
        <p:spPr>
          <a:xfrm>
            <a:off x="5028175" y="2027400"/>
            <a:ext cx="3402600" cy="108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6">
    <p:spTree>
      <p:nvGrpSpPr>
        <p:cNvPr id="1094" name="Shape 1094"/>
        <p:cNvGrpSpPr/>
        <p:nvPr/>
      </p:nvGrpSpPr>
      <p:grpSpPr>
        <a:xfrm>
          <a:off x="0" y="0"/>
          <a:ext cx="0" cy="0"/>
          <a:chOff x="0" y="0"/>
          <a:chExt cx="0" cy="0"/>
        </a:xfrm>
      </p:grpSpPr>
      <p:sp>
        <p:nvSpPr>
          <p:cNvPr id="1095" name="Google Shape;1095;p44"/>
          <p:cNvSpPr/>
          <p:nvPr/>
        </p:nvSpPr>
        <p:spPr>
          <a:xfrm>
            <a:off x="4260425" y="1957095"/>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rot="-4971949">
            <a:off x="6653151" y="18653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flipH="1" rot="7019959">
            <a:off x="-962151" y="-1327476"/>
            <a:ext cx="4047102" cy="249001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9" name="Google Shape;1099;p44"/>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7_1">
    <p:spTree>
      <p:nvGrpSpPr>
        <p:cNvPr id="1100" name="Shape 1100"/>
        <p:cNvGrpSpPr/>
        <p:nvPr/>
      </p:nvGrpSpPr>
      <p:grpSpPr>
        <a:xfrm>
          <a:off x="0" y="0"/>
          <a:ext cx="0" cy="0"/>
          <a:chOff x="0" y="0"/>
          <a:chExt cx="0" cy="0"/>
        </a:xfrm>
      </p:grpSpPr>
      <p:sp>
        <p:nvSpPr>
          <p:cNvPr id="1101" name="Google Shape;1101;p45"/>
          <p:cNvSpPr/>
          <p:nvPr/>
        </p:nvSpPr>
        <p:spPr>
          <a:xfrm rot="-4971949">
            <a:off x="6499451" y="6870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rot="9475593">
            <a:off x="-1974698" y="-446077"/>
            <a:ext cx="4047145" cy="248994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4" name="Google Shape;1104;p45"/>
          <p:cNvSpPr txBox="1"/>
          <p:nvPr>
            <p:ph idx="1" type="subTitle"/>
          </p:nvPr>
        </p:nvSpPr>
        <p:spPr>
          <a:xfrm>
            <a:off x="713225" y="1168075"/>
            <a:ext cx="62643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7">
    <p:spTree>
      <p:nvGrpSpPr>
        <p:cNvPr id="1105" name="Shape 1105"/>
        <p:cNvGrpSpPr/>
        <p:nvPr/>
      </p:nvGrpSpPr>
      <p:grpSpPr>
        <a:xfrm>
          <a:off x="0" y="0"/>
          <a:ext cx="0" cy="0"/>
          <a:chOff x="0" y="0"/>
          <a:chExt cx="0" cy="0"/>
        </a:xfrm>
      </p:grpSpPr>
      <p:sp>
        <p:nvSpPr>
          <p:cNvPr id="1106" name="Google Shape;1106;p46"/>
          <p:cNvSpPr/>
          <p:nvPr/>
        </p:nvSpPr>
        <p:spPr>
          <a:xfrm flipH="1" rot="-5400000">
            <a:off x="6051628" y="169178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49900" y="3073920"/>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46"/>
          <p:cNvGrpSpPr/>
          <p:nvPr/>
        </p:nvGrpSpPr>
        <p:grpSpPr>
          <a:xfrm rot="10800000">
            <a:off x="6204525" y="1244395"/>
            <a:ext cx="1696762" cy="1688828"/>
            <a:chOff x="2414491" y="671177"/>
            <a:chExt cx="1830972" cy="1822411"/>
          </a:xfrm>
        </p:grpSpPr>
        <p:sp>
          <p:nvSpPr>
            <p:cNvPr id="1109" name="Google Shape;1109;p4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6"/>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4" name="Google Shape;1144;p46"/>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1145" name="Shape 1145"/>
        <p:cNvGrpSpPr/>
        <p:nvPr/>
      </p:nvGrpSpPr>
      <p:grpSpPr>
        <a:xfrm>
          <a:off x="0" y="0"/>
          <a:ext cx="0" cy="0"/>
          <a:chOff x="0" y="0"/>
          <a:chExt cx="0" cy="0"/>
        </a:xfrm>
      </p:grpSpPr>
      <p:sp>
        <p:nvSpPr>
          <p:cNvPr id="1146" name="Google Shape;1146;p47"/>
          <p:cNvSpPr/>
          <p:nvPr/>
        </p:nvSpPr>
        <p:spPr>
          <a:xfrm flipH="1" rot="5716307">
            <a:off x="3128709" y="-17350"/>
            <a:ext cx="3009510" cy="5911593"/>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rot="-1408952">
            <a:off x="7059833" y="-1532053"/>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rot="10800000">
            <a:off x="797253" y="2885987"/>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47"/>
          <p:cNvGrpSpPr/>
          <p:nvPr/>
        </p:nvGrpSpPr>
        <p:grpSpPr>
          <a:xfrm rot="10800000">
            <a:off x="162225" y="2264370"/>
            <a:ext cx="1696762" cy="1688828"/>
            <a:chOff x="2414491" y="671177"/>
            <a:chExt cx="1830972" cy="1822411"/>
          </a:xfrm>
        </p:grpSpPr>
        <p:sp>
          <p:nvSpPr>
            <p:cNvPr id="1150" name="Google Shape;1150;p4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7"/>
          <p:cNvSpPr/>
          <p:nvPr/>
        </p:nvSpPr>
        <p:spPr>
          <a:xfrm rot="8100000">
            <a:off x="371399" y="-115041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txBox="1"/>
          <p:nvPr>
            <p:ph type="title"/>
          </p:nvPr>
        </p:nvSpPr>
        <p:spPr>
          <a:xfrm>
            <a:off x="2572050" y="539888"/>
            <a:ext cx="3999900" cy="106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6" name="Google Shape;1186;p47"/>
          <p:cNvSpPr txBox="1"/>
          <p:nvPr>
            <p:ph idx="1" type="subTitle"/>
          </p:nvPr>
        </p:nvSpPr>
        <p:spPr>
          <a:xfrm>
            <a:off x="2572050" y="1652263"/>
            <a:ext cx="39999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Anaheim"/>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
        <p:nvSpPr>
          <p:cNvPr id="1187" name="Google Shape;1187;p47"/>
          <p:cNvSpPr txBox="1"/>
          <p:nvPr/>
        </p:nvSpPr>
        <p:spPr>
          <a:xfrm>
            <a:off x="2720550" y="3431613"/>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anjari"/>
                <a:ea typeface="Manjari"/>
                <a:cs typeface="Manjari"/>
                <a:sym typeface="Manjari"/>
              </a:rPr>
              <a:t>CREDITS: This presentation template was created by </a:t>
            </a:r>
            <a:r>
              <a:rPr b="1" lang="en" sz="1200">
                <a:solidFill>
                  <a:schemeClr val="accent2"/>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accent2"/>
                </a:solidFill>
                <a:latin typeface="Manjari"/>
                <a:ea typeface="Manjari"/>
                <a:cs typeface="Manjari"/>
                <a:sym typeface="Manjari"/>
              </a:rPr>
              <a:t>, including icons by </a:t>
            </a:r>
            <a:r>
              <a:rPr b="1" lang="en" sz="1200">
                <a:solidFill>
                  <a:schemeClr val="accent2"/>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accent2"/>
                </a:solidFill>
                <a:latin typeface="Manjari"/>
                <a:ea typeface="Manjari"/>
                <a:cs typeface="Manjari"/>
                <a:sym typeface="Manjari"/>
              </a:rPr>
              <a:t>, infographics &amp; images by </a:t>
            </a:r>
            <a:r>
              <a:rPr b="1" lang="en" sz="1200">
                <a:solidFill>
                  <a:schemeClr val="accent2"/>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accent2"/>
                </a:solidFill>
                <a:latin typeface="Manjari"/>
                <a:ea typeface="Manjari"/>
                <a:cs typeface="Manjari"/>
                <a:sym typeface="Manjari"/>
              </a:rPr>
              <a:t> </a:t>
            </a:r>
            <a:endParaRPr sz="1200">
              <a:solidFill>
                <a:schemeClr val="accent2"/>
              </a:solidFill>
              <a:latin typeface="Manjari"/>
              <a:ea typeface="Manjari"/>
              <a:cs typeface="Manjari"/>
              <a:sym typeface="Manja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188" name="Shape 1188"/>
        <p:cNvGrpSpPr/>
        <p:nvPr/>
      </p:nvGrpSpPr>
      <p:grpSpPr>
        <a:xfrm>
          <a:off x="0" y="0"/>
          <a:ext cx="0" cy="0"/>
          <a:chOff x="0" y="0"/>
          <a:chExt cx="0" cy="0"/>
        </a:xfrm>
      </p:grpSpPr>
      <p:sp>
        <p:nvSpPr>
          <p:cNvPr id="1189" name="Google Shape;1189;p48"/>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a:off x="5119018" y="713081"/>
            <a:ext cx="2270935" cy="2260334"/>
            <a:chOff x="6762468" y="1386456"/>
            <a:chExt cx="2270935" cy="2260334"/>
          </a:xfrm>
        </p:grpSpPr>
        <p:sp>
          <p:nvSpPr>
            <p:cNvPr id="1192" name="Google Shape;1192;p4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48"/>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226" name="Shape 1226"/>
        <p:cNvGrpSpPr/>
        <p:nvPr/>
      </p:nvGrpSpPr>
      <p:grpSpPr>
        <a:xfrm>
          <a:off x="0" y="0"/>
          <a:ext cx="0" cy="0"/>
          <a:chOff x="0" y="0"/>
          <a:chExt cx="0" cy="0"/>
        </a:xfrm>
      </p:grpSpPr>
      <p:grpSp>
        <p:nvGrpSpPr>
          <p:cNvPr id="1227" name="Google Shape;1227;p49"/>
          <p:cNvGrpSpPr/>
          <p:nvPr/>
        </p:nvGrpSpPr>
        <p:grpSpPr>
          <a:xfrm>
            <a:off x="5" y="-80449"/>
            <a:ext cx="2277317" cy="5304377"/>
            <a:chOff x="224725" y="566950"/>
            <a:chExt cx="1850875" cy="4311100"/>
          </a:xfrm>
        </p:grpSpPr>
        <p:sp>
          <p:nvSpPr>
            <p:cNvPr id="1228" name="Google Shape;1228;p49"/>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49"/>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255" name="Shape 1255"/>
        <p:cNvGrpSpPr/>
        <p:nvPr/>
      </p:nvGrpSpPr>
      <p:grpSpPr>
        <a:xfrm>
          <a:off x="0" y="0"/>
          <a:ext cx="0" cy="0"/>
          <a:chOff x="0" y="0"/>
          <a:chExt cx="0" cy="0"/>
        </a:xfrm>
      </p:grpSpPr>
      <p:grpSp>
        <p:nvGrpSpPr>
          <p:cNvPr id="1256" name="Google Shape;1256;p50"/>
          <p:cNvGrpSpPr/>
          <p:nvPr/>
        </p:nvGrpSpPr>
        <p:grpSpPr>
          <a:xfrm rot="-4412986">
            <a:off x="6233427" y="1978854"/>
            <a:ext cx="2523466" cy="2406919"/>
            <a:chOff x="616550" y="744600"/>
            <a:chExt cx="936200" cy="893025"/>
          </a:xfrm>
        </p:grpSpPr>
        <p:sp>
          <p:nvSpPr>
            <p:cNvPr id="1257" name="Google Shape;1257;p50"/>
            <p:cNvSpPr/>
            <p:nvPr/>
          </p:nvSpPr>
          <p:spPr>
            <a:xfrm>
              <a:off x="616550" y="744600"/>
              <a:ext cx="936200" cy="893025"/>
            </a:xfrm>
            <a:custGeom>
              <a:rect b="b" l="l" r="r" t="t"/>
              <a:pathLst>
                <a:path extrusionOk="0" h="35721" w="37448">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1118825" y="951075"/>
              <a:ext cx="191525" cy="163425"/>
            </a:xfrm>
            <a:custGeom>
              <a:rect b="b" l="l" r="r" t="t"/>
              <a:pathLst>
                <a:path extrusionOk="0" h="6537" w="7661">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1078550" y="994400"/>
              <a:ext cx="190750" cy="164750"/>
            </a:xfrm>
            <a:custGeom>
              <a:rect b="b" l="l" r="r" t="t"/>
              <a:pathLst>
                <a:path extrusionOk="0" h="6590" w="763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1041325" y="1033375"/>
              <a:ext cx="196075" cy="159975"/>
            </a:xfrm>
            <a:custGeom>
              <a:rect b="b" l="l" r="r" t="t"/>
              <a:pathLst>
                <a:path extrusionOk="0" h="6399" w="7843">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1007125" y="1070750"/>
              <a:ext cx="186950" cy="159825"/>
            </a:xfrm>
            <a:custGeom>
              <a:rect b="b" l="l" r="r" t="t"/>
              <a:pathLst>
                <a:path extrusionOk="0" h="6393" w="7478">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0"/>
          <p:cNvGrpSpPr/>
          <p:nvPr/>
        </p:nvGrpSpPr>
        <p:grpSpPr>
          <a:xfrm>
            <a:off x="1326404" y="500540"/>
            <a:ext cx="1830972" cy="1822411"/>
            <a:chOff x="2414491" y="671177"/>
            <a:chExt cx="1830972" cy="1822411"/>
          </a:xfrm>
        </p:grpSpPr>
        <p:sp>
          <p:nvSpPr>
            <p:cNvPr id="1263" name="Google Shape;1263;p5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0"/>
          <p:cNvGrpSpPr/>
          <p:nvPr/>
        </p:nvGrpSpPr>
        <p:grpSpPr>
          <a:xfrm rot="-969610">
            <a:off x="6880585" y="2461943"/>
            <a:ext cx="2217391" cy="2896369"/>
            <a:chOff x="6078061" y="1684347"/>
            <a:chExt cx="1743860" cy="2277840"/>
          </a:xfrm>
        </p:grpSpPr>
        <p:sp>
          <p:nvSpPr>
            <p:cNvPr id="1298" name="Google Shape;1298;p50"/>
            <p:cNvSpPr/>
            <p:nvPr/>
          </p:nvSpPr>
          <p:spPr>
            <a:xfrm>
              <a:off x="7384410" y="1684347"/>
              <a:ext cx="437511" cy="516459"/>
            </a:xfrm>
            <a:custGeom>
              <a:rect b="b" l="l" r="r" t="t"/>
              <a:pathLst>
                <a:path extrusionOk="0" h="10022" w="849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a:off x="6078061" y="2151644"/>
              <a:ext cx="1448939" cy="1810543"/>
            </a:xfrm>
            <a:custGeom>
              <a:rect b="b" l="l" r="r" t="t"/>
              <a:pathLst>
                <a:path extrusionOk="0" h="35134" w="28117">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0"/>
          <p:cNvSpPr/>
          <p:nvPr/>
        </p:nvSpPr>
        <p:spPr>
          <a:xfrm rot="5400000">
            <a:off x="-1836150" y="11752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rot="-7977683">
            <a:off x="2160949" y="316425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flipH="1" rot="4742319">
            <a:off x="6790763" y="-645967"/>
            <a:ext cx="3210858" cy="319754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1303" name="Shape 1303"/>
        <p:cNvGrpSpPr/>
        <p:nvPr/>
      </p:nvGrpSpPr>
      <p:grpSpPr>
        <a:xfrm>
          <a:off x="0" y="0"/>
          <a:ext cx="0" cy="0"/>
          <a:chOff x="0" y="0"/>
          <a:chExt cx="0" cy="0"/>
        </a:xfrm>
      </p:grpSpPr>
      <p:sp>
        <p:nvSpPr>
          <p:cNvPr id="1304" name="Google Shape;1304;p51"/>
          <p:cNvSpPr/>
          <p:nvPr/>
        </p:nvSpPr>
        <p:spPr>
          <a:xfrm flipH="1" rot="288619">
            <a:off x="-1653681" y="13253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7777725" y="6714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rot="8226410">
            <a:off x="757957" y="-908700"/>
            <a:ext cx="1938898" cy="330571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1"/>
          <p:cNvGrpSpPr/>
          <p:nvPr/>
        </p:nvGrpSpPr>
        <p:grpSpPr>
          <a:xfrm rot="-3861937">
            <a:off x="6523183" y="1380139"/>
            <a:ext cx="2023570" cy="3313878"/>
            <a:chOff x="5754175" y="3922575"/>
            <a:chExt cx="682400" cy="1117525"/>
          </a:xfrm>
        </p:grpSpPr>
        <p:sp>
          <p:nvSpPr>
            <p:cNvPr id="1308" name="Google Shape;1308;p51"/>
            <p:cNvSpPr/>
            <p:nvPr/>
          </p:nvSpPr>
          <p:spPr>
            <a:xfrm>
              <a:off x="5754175" y="4953250"/>
              <a:ext cx="70700" cy="86850"/>
            </a:xfrm>
            <a:custGeom>
              <a:rect b="b" l="l" r="r" t="t"/>
              <a:pathLst>
                <a:path extrusionOk="0" h="3474" w="2828">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5768600" y="4780750"/>
              <a:ext cx="193050" cy="209925"/>
            </a:xfrm>
            <a:custGeom>
              <a:rect b="b" l="l" r="r" t="t"/>
              <a:pathLst>
                <a:path extrusionOk="0" h="8397" w="7722">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5795200" y="4343050"/>
              <a:ext cx="389100" cy="516000"/>
            </a:xfrm>
            <a:custGeom>
              <a:rect b="b" l="l" r="r" t="t"/>
              <a:pathLst>
                <a:path extrusionOk="0" h="20640" w="15564">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6003425" y="3922575"/>
              <a:ext cx="433150" cy="579525"/>
            </a:xfrm>
            <a:custGeom>
              <a:rect b="b" l="l" r="r" t="t"/>
              <a:pathLst>
                <a:path extrusionOk="0" h="23181" w="17326">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7"/>
          <p:cNvSpPr txBox="1"/>
          <p:nvPr>
            <p:ph idx="1" type="body"/>
          </p:nvPr>
        </p:nvSpPr>
        <p:spPr>
          <a:xfrm>
            <a:off x="713225" y="1122325"/>
            <a:ext cx="7717500" cy="35805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spcBef>
                <a:spcPts val="0"/>
              </a:spcBef>
              <a:spcAft>
                <a:spcPts val="0"/>
              </a:spcAft>
              <a:buClr>
                <a:schemeClr val="accent1"/>
              </a:buClr>
              <a:buSzPts val="1400"/>
              <a:buFont typeface="Hammersmith One"/>
              <a:buAutoNum type="alphaLcPeriod"/>
              <a:defRPr sz="1600"/>
            </a:lvl2pPr>
            <a:lvl3pPr indent="-317500" lvl="2" marL="1371600">
              <a:spcBef>
                <a:spcPts val="0"/>
              </a:spcBef>
              <a:spcAft>
                <a:spcPts val="0"/>
              </a:spcAft>
              <a:buClr>
                <a:srgbClr val="FEDD4F"/>
              </a:buClr>
              <a:buSzPts val="1400"/>
              <a:buFont typeface="Hammersmith One"/>
              <a:buAutoNum type="romanLcPeriod"/>
              <a:defRPr sz="1200"/>
            </a:lvl3pPr>
            <a:lvl4pPr indent="-317500" lvl="3" marL="1828800">
              <a:spcBef>
                <a:spcPts val="0"/>
              </a:spcBef>
              <a:spcAft>
                <a:spcPts val="0"/>
              </a:spcAft>
              <a:buClr>
                <a:srgbClr val="FEDD4F"/>
              </a:buClr>
              <a:buSzPts val="1400"/>
              <a:buFont typeface="Hammersmith One"/>
              <a:buAutoNum type="arabicPeriod"/>
              <a:defRPr sz="1200"/>
            </a:lvl4pPr>
            <a:lvl5pPr indent="-317500" lvl="4" marL="2286000">
              <a:spcBef>
                <a:spcPts val="0"/>
              </a:spcBef>
              <a:spcAft>
                <a:spcPts val="0"/>
              </a:spcAft>
              <a:buClr>
                <a:srgbClr val="FEDD4F"/>
              </a:buClr>
              <a:buSzPts val="1400"/>
              <a:buFont typeface="Hammersmith One"/>
              <a:buAutoNum type="alphaLcPeriod"/>
              <a:defRPr sz="1200"/>
            </a:lvl5pPr>
            <a:lvl6pPr indent="-317500" lvl="5" marL="2743200">
              <a:spcBef>
                <a:spcPts val="0"/>
              </a:spcBef>
              <a:spcAft>
                <a:spcPts val="0"/>
              </a:spcAft>
              <a:buClr>
                <a:srgbClr val="FEDD4F"/>
              </a:buClr>
              <a:buSzPts val="1400"/>
              <a:buFont typeface="Hammersmith One"/>
              <a:buAutoNum type="romanLcPeriod"/>
              <a:defRPr sz="1200"/>
            </a:lvl6pPr>
            <a:lvl7pPr indent="-317500" lvl="6" marL="3200400">
              <a:spcBef>
                <a:spcPts val="0"/>
              </a:spcBef>
              <a:spcAft>
                <a:spcPts val="0"/>
              </a:spcAft>
              <a:buClr>
                <a:srgbClr val="FEDD4F"/>
              </a:buClr>
              <a:buSzPts val="1400"/>
              <a:buFont typeface="Hammersmith One"/>
              <a:buAutoNum type="arabicPeriod"/>
              <a:defRPr sz="1200"/>
            </a:lvl7pPr>
            <a:lvl8pPr indent="-317500" lvl="7" marL="3657600">
              <a:spcBef>
                <a:spcPts val="0"/>
              </a:spcBef>
              <a:spcAft>
                <a:spcPts val="0"/>
              </a:spcAft>
              <a:buClr>
                <a:srgbClr val="FEDD4F"/>
              </a:buClr>
              <a:buSzPts val="1400"/>
              <a:buFont typeface="Hammersmith One"/>
              <a:buAutoNum type="alphaLcPeriod"/>
              <a:defRPr sz="1200"/>
            </a:lvl8pPr>
            <a:lvl9pPr indent="-317500" lvl="8" marL="4114800">
              <a:spcBef>
                <a:spcPts val="0"/>
              </a:spcBef>
              <a:spcAft>
                <a:spcPts val="0"/>
              </a:spcAft>
              <a:buClr>
                <a:srgbClr val="FEDD4F"/>
              </a:buClr>
              <a:buSzPts val="1400"/>
              <a:buFont typeface="Hammersmith One"/>
              <a:buAutoNum type="romanLcPeriod"/>
              <a:defRPr sz="1200"/>
            </a:lvl9pPr>
          </a:lstStyle>
          <a:p/>
        </p:txBody>
      </p:sp>
      <p:grpSp>
        <p:nvGrpSpPr>
          <p:cNvPr id="111" name="Google Shape;111;p7"/>
          <p:cNvGrpSpPr/>
          <p:nvPr/>
        </p:nvGrpSpPr>
        <p:grpSpPr>
          <a:xfrm>
            <a:off x="8039875" y="1772525"/>
            <a:ext cx="2052600" cy="2052600"/>
            <a:chOff x="-1185375" y="1414000"/>
            <a:chExt cx="2052600" cy="2052600"/>
          </a:xfrm>
        </p:grpSpPr>
        <p:sp>
          <p:nvSpPr>
            <p:cNvPr id="112" name="Google Shape;112;p7"/>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7"/>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p:nvPr/>
        </p:nvSpPr>
        <p:spPr>
          <a:xfrm flipH="1" rot="-1855510">
            <a:off x="2277590" y="3269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458900">
            <a:off x="-1050010" y="1201201"/>
            <a:ext cx="3369322" cy="3877052"/>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5776221">
            <a:off x="5743624" y="-1186688"/>
            <a:ext cx="4752751" cy="4346457"/>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8329862">
            <a:off x="3226188" y="-1327516"/>
            <a:ext cx="2044712" cy="348606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018450" y="3331851"/>
            <a:ext cx="1020984" cy="133342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1388100" y="1557450"/>
            <a:ext cx="6367800" cy="20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0" name="Google Shape;160;p9"/>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10"/>
          <p:cNvSpPr/>
          <p:nvPr/>
        </p:nvSpPr>
        <p:spPr>
          <a:xfrm>
            <a:off x="0" y="0"/>
            <a:ext cx="9144000" cy="5143500"/>
          </a:xfrm>
          <a:prstGeom prst="rect">
            <a:avLst/>
          </a:prstGeom>
          <a:solidFill>
            <a:srgbClr val="A0A299">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4000">
                <a:solidFill>
                  <a:schemeClr val="dk1"/>
                </a:solidFill>
              </a:defRPr>
            </a:lvl1pPr>
            <a:lvl2pPr lvl="1">
              <a:spcBef>
                <a:spcPts val="0"/>
              </a:spcBef>
              <a:spcAft>
                <a:spcPts val="0"/>
              </a:spcAft>
              <a:buSzPts val="3000"/>
              <a:buNone/>
              <a:defRPr>
                <a:latin typeface="Manjari"/>
                <a:ea typeface="Manjari"/>
                <a:cs typeface="Manjari"/>
                <a:sym typeface="Manjari"/>
              </a:defRPr>
            </a:lvl2pPr>
            <a:lvl3pPr lvl="2">
              <a:spcBef>
                <a:spcPts val="0"/>
              </a:spcBef>
              <a:spcAft>
                <a:spcPts val="0"/>
              </a:spcAft>
              <a:buSzPts val="3000"/>
              <a:buNone/>
              <a:defRPr>
                <a:latin typeface="Manjari"/>
                <a:ea typeface="Manjari"/>
                <a:cs typeface="Manjari"/>
                <a:sym typeface="Manjari"/>
              </a:defRPr>
            </a:lvl3pPr>
            <a:lvl4pPr lvl="3">
              <a:spcBef>
                <a:spcPts val="0"/>
              </a:spcBef>
              <a:spcAft>
                <a:spcPts val="0"/>
              </a:spcAft>
              <a:buSzPts val="3000"/>
              <a:buNone/>
              <a:defRPr>
                <a:latin typeface="Manjari"/>
                <a:ea typeface="Manjari"/>
                <a:cs typeface="Manjari"/>
                <a:sym typeface="Manjari"/>
              </a:defRPr>
            </a:lvl4pPr>
            <a:lvl5pPr lvl="4">
              <a:spcBef>
                <a:spcPts val="0"/>
              </a:spcBef>
              <a:spcAft>
                <a:spcPts val="0"/>
              </a:spcAft>
              <a:buSzPts val="3000"/>
              <a:buNone/>
              <a:defRPr>
                <a:latin typeface="Manjari"/>
                <a:ea typeface="Manjari"/>
                <a:cs typeface="Manjari"/>
                <a:sym typeface="Manjari"/>
              </a:defRPr>
            </a:lvl5pPr>
            <a:lvl6pPr lvl="5">
              <a:spcBef>
                <a:spcPts val="0"/>
              </a:spcBef>
              <a:spcAft>
                <a:spcPts val="0"/>
              </a:spcAft>
              <a:buSzPts val="3000"/>
              <a:buNone/>
              <a:defRPr>
                <a:latin typeface="Manjari"/>
                <a:ea typeface="Manjari"/>
                <a:cs typeface="Manjari"/>
                <a:sym typeface="Manjari"/>
              </a:defRPr>
            </a:lvl6pPr>
            <a:lvl7pPr lvl="6">
              <a:spcBef>
                <a:spcPts val="0"/>
              </a:spcBef>
              <a:spcAft>
                <a:spcPts val="0"/>
              </a:spcAft>
              <a:buSzPts val="3000"/>
              <a:buNone/>
              <a:defRPr>
                <a:latin typeface="Manjari"/>
                <a:ea typeface="Manjari"/>
                <a:cs typeface="Manjari"/>
                <a:sym typeface="Manjari"/>
              </a:defRPr>
            </a:lvl7pPr>
            <a:lvl8pPr lvl="7">
              <a:spcBef>
                <a:spcPts val="0"/>
              </a:spcBef>
              <a:spcAft>
                <a:spcPts val="0"/>
              </a:spcAft>
              <a:buSzPts val="3000"/>
              <a:buNone/>
              <a:defRPr>
                <a:latin typeface="Manjari"/>
                <a:ea typeface="Manjari"/>
                <a:cs typeface="Manjari"/>
                <a:sym typeface="Manjari"/>
              </a:defRPr>
            </a:lvl8pPr>
            <a:lvl9pPr lvl="8">
              <a:spcBef>
                <a:spcPts val="0"/>
              </a:spcBef>
              <a:spcAft>
                <a:spcPts val="0"/>
              </a:spcAft>
              <a:buSzPts val="3000"/>
              <a:buNone/>
              <a:defRPr>
                <a:latin typeface="Manjari"/>
                <a:ea typeface="Manjari"/>
                <a:cs typeface="Manjari"/>
                <a:sym typeface="Manjari"/>
              </a:defRPr>
            </a:lvl9pPr>
          </a:lstStyle>
          <a:p/>
        </p:txBody>
      </p:sp>
      <p:sp>
        <p:nvSpPr>
          <p:cNvPr id="164" name="Google Shape;164;p10"/>
          <p:cNvSpPr/>
          <p:nvPr/>
        </p:nvSpPr>
        <p:spPr>
          <a:xfrm flipH="1" rot="7018826">
            <a:off x="2857318" y="-764238"/>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8259636">
            <a:off x="4411264" y="3000624"/>
            <a:ext cx="3210911" cy="319759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2285225" y="3225607"/>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indent="-317500" lvl="1" marL="914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indent="-317500" lvl="2" marL="1371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indent="-317500" lvl="3" marL="1828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indent="-317500" lvl="4" marL="22860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indent="-317500" lvl="5" marL="27432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indent="-317500" lvl="6" marL="3200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indent="-317500" lvl="7" marL="3657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indent="-317500" lvl="8" marL="4114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slide" Target="/ppt/slides/slide9.xml"/><Relationship Id="rId4" Type="http://schemas.openxmlformats.org/officeDocument/2006/relationships/slide" Target="/ppt/slid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5" name="Shape 1315"/>
        <p:cNvGrpSpPr/>
        <p:nvPr/>
      </p:nvGrpSpPr>
      <p:grpSpPr>
        <a:xfrm>
          <a:off x="0" y="0"/>
          <a:ext cx="0" cy="0"/>
          <a:chOff x="0" y="0"/>
          <a:chExt cx="0" cy="0"/>
        </a:xfrm>
      </p:grpSpPr>
      <p:sp>
        <p:nvSpPr>
          <p:cNvPr id="1316" name="Google Shape;1316;p52"/>
          <p:cNvSpPr txBox="1"/>
          <p:nvPr>
            <p:ph type="ctrTitle"/>
          </p:nvPr>
        </p:nvSpPr>
        <p:spPr>
          <a:xfrm>
            <a:off x="1283100" y="1998125"/>
            <a:ext cx="65778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0">
                <a:solidFill>
                  <a:schemeClr val="accent2"/>
                </a:solidFill>
              </a:rPr>
              <a:t>5-9</a:t>
            </a:r>
            <a:endParaRPr sz="7000">
              <a:solidFill>
                <a:schemeClr val="accent2"/>
              </a:solidFill>
            </a:endParaRPr>
          </a:p>
        </p:txBody>
      </p:sp>
      <p:sp>
        <p:nvSpPr>
          <p:cNvPr id="1317" name="Google Shape;1317;p52"/>
          <p:cNvSpPr txBox="1"/>
          <p:nvPr>
            <p:ph idx="1" type="subTitle"/>
          </p:nvPr>
        </p:nvSpPr>
        <p:spPr>
          <a:xfrm>
            <a:off x="1283100" y="2957600"/>
            <a:ext cx="65778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Tara, Amy, Platon, Anooshree</a:t>
            </a:r>
            <a:endParaRPr sz="2000"/>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4" name="Shape 1474"/>
        <p:cNvGrpSpPr/>
        <p:nvPr/>
      </p:nvGrpSpPr>
      <p:grpSpPr>
        <a:xfrm>
          <a:off x="0" y="0"/>
          <a:ext cx="0" cy="0"/>
          <a:chOff x="0" y="0"/>
          <a:chExt cx="0" cy="0"/>
        </a:xfrm>
      </p:grpSpPr>
      <p:sp>
        <p:nvSpPr>
          <p:cNvPr id="1475" name="Google Shape;1475;p61"/>
          <p:cNvSpPr/>
          <p:nvPr/>
        </p:nvSpPr>
        <p:spPr>
          <a:xfrm>
            <a:off x="812919" y="2519656"/>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6" name="Google Shape;1476;p61"/>
          <p:cNvPicPr preferRelativeResize="0"/>
          <p:nvPr/>
        </p:nvPicPr>
        <p:blipFill>
          <a:blip r:embed="rId3">
            <a:alphaModFix/>
          </a:blip>
          <a:stretch>
            <a:fillRect/>
          </a:stretch>
        </p:blipFill>
        <p:spPr>
          <a:xfrm>
            <a:off x="3211450" y="0"/>
            <a:ext cx="2686913" cy="5114823"/>
          </a:xfrm>
          <a:prstGeom prst="rect">
            <a:avLst/>
          </a:prstGeom>
          <a:noFill/>
          <a:ln>
            <a:noFill/>
          </a:ln>
        </p:spPr>
      </p:pic>
      <p:sp>
        <p:nvSpPr>
          <p:cNvPr id="1477" name="Google Shape;1477;p61"/>
          <p:cNvSpPr/>
          <p:nvPr/>
        </p:nvSpPr>
        <p:spPr>
          <a:xfrm>
            <a:off x="860600" y="816600"/>
            <a:ext cx="2686800" cy="1713600"/>
          </a:xfrm>
          <a:prstGeom prst="rightArrowCallout">
            <a:avLst>
              <a:gd fmla="val 25000" name="adj1"/>
              <a:gd fmla="val 25000" name="adj2"/>
              <a:gd fmla="val 25000" name="adj3"/>
              <a:gd fmla="val 64977" name="adj4"/>
            </a:avLst>
          </a:prstGeom>
          <a:solidFill>
            <a:srgbClr val="E0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anjari"/>
                <a:ea typeface="Manjari"/>
                <a:cs typeface="Manjari"/>
                <a:sym typeface="Manjari"/>
              </a:rPr>
              <a:t>Could you try scheduling a different type of activity than the one you just scheduled?</a:t>
            </a:r>
            <a:endParaRPr b="1" sz="1600">
              <a:latin typeface="Manjari"/>
              <a:ea typeface="Manjari"/>
              <a:cs typeface="Manjari"/>
              <a:sym typeface="Manjari"/>
            </a:endParaRPr>
          </a:p>
        </p:txBody>
      </p:sp>
      <p:sp>
        <p:nvSpPr>
          <p:cNvPr id="1478" name="Google Shape;1478;p61"/>
          <p:cNvSpPr/>
          <p:nvPr/>
        </p:nvSpPr>
        <p:spPr>
          <a:xfrm flipH="1">
            <a:off x="5430000" y="1246800"/>
            <a:ext cx="2587500" cy="2649900"/>
          </a:xfrm>
          <a:prstGeom prst="rightArrowCallout">
            <a:avLst>
              <a:gd fmla="val 13061" name="adj1"/>
              <a:gd fmla="val 14728" name="adj2"/>
              <a:gd fmla="val 25000" name="adj3"/>
              <a:gd fmla="val 64977" name="adj4"/>
            </a:avLst>
          </a:prstGeom>
          <a:solidFill>
            <a:srgbClr val="E0C2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anjari"/>
                <a:ea typeface="Manjari"/>
                <a:cs typeface="Manjari"/>
                <a:sym typeface="Manjari"/>
              </a:rPr>
              <a:t>On a scale of 1-5, how useful is it to…</a:t>
            </a:r>
            <a:endParaRPr b="1" sz="1600">
              <a:latin typeface="Manjari"/>
              <a:ea typeface="Manjari"/>
              <a:cs typeface="Manjari"/>
              <a:sym typeface="Manjari"/>
            </a:endParaRPr>
          </a:p>
          <a:p>
            <a:pPr indent="0" lvl="0" marL="0" rtl="0" algn="l">
              <a:spcBef>
                <a:spcPts val="0"/>
              </a:spcBef>
              <a:spcAft>
                <a:spcPts val="0"/>
              </a:spcAft>
              <a:buNone/>
            </a:pPr>
            <a:r>
              <a:rPr b="1" lang="en" sz="1600">
                <a:latin typeface="Manjari"/>
                <a:ea typeface="Manjari"/>
                <a:cs typeface="Manjari"/>
                <a:sym typeface="Manjari"/>
              </a:rPr>
              <a:t>…set an intention?</a:t>
            </a:r>
            <a:endParaRPr b="1" sz="1600">
              <a:latin typeface="Manjari"/>
              <a:ea typeface="Manjari"/>
              <a:cs typeface="Manjari"/>
              <a:sym typeface="Manjari"/>
            </a:endParaRPr>
          </a:p>
          <a:p>
            <a:pPr indent="0" lvl="0" marL="0" rtl="0" algn="l">
              <a:spcBef>
                <a:spcPts val="0"/>
              </a:spcBef>
              <a:spcAft>
                <a:spcPts val="0"/>
              </a:spcAft>
              <a:buNone/>
            </a:pPr>
            <a:r>
              <a:rPr b="1" lang="en" sz="1600">
                <a:latin typeface="Manjari"/>
                <a:ea typeface="Manjari"/>
                <a:cs typeface="Manjari"/>
                <a:sym typeface="Manjari"/>
              </a:rPr>
              <a:t>…do an intention?</a:t>
            </a:r>
            <a:endParaRPr b="1" sz="1600">
              <a:latin typeface="Manjari"/>
              <a:ea typeface="Manjari"/>
              <a:cs typeface="Manjari"/>
              <a:sym typeface="Manjari"/>
            </a:endParaRPr>
          </a:p>
          <a:p>
            <a:pPr indent="0" lvl="0" marL="0" rtl="0" algn="l">
              <a:spcBef>
                <a:spcPts val="0"/>
              </a:spcBef>
              <a:spcAft>
                <a:spcPts val="0"/>
              </a:spcAft>
              <a:buNone/>
            </a:pPr>
            <a:r>
              <a:rPr b="1" lang="en" sz="1600">
                <a:latin typeface="Manjari"/>
                <a:ea typeface="Manjari"/>
                <a:cs typeface="Manjari"/>
                <a:sym typeface="Manjari"/>
              </a:rPr>
              <a:t>…reflect on an intention?</a:t>
            </a:r>
            <a:endParaRPr b="1" sz="1600">
              <a:latin typeface="Manjari"/>
              <a:ea typeface="Manjari"/>
              <a:cs typeface="Manjari"/>
              <a:sym typeface="Manja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62"/>
          <p:cNvSpPr txBox="1"/>
          <p:nvPr>
            <p:ph type="title"/>
          </p:nvPr>
        </p:nvSpPr>
        <p:spPr>
          <a:xfrm>
            <a:off x="21717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Results</a:t>
            </a:r>
            <a:endParaRPr sz="4000"/>
          </a:p>
        </p:txBody>
      </p:sp>
      <p:sp>
        <p:nvSpPr>
          <p:cNvPr id="1484" name="Google Shape;1484;p62"/>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485" name="Google Shape;1485;p62"/>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63"/>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3"/>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3"/>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3"/>
          <p:cNvSpPr txBox="1"/>
          <p:nvPr/>
        </p:nvSpPr>
        <p:spPr>
          <a:xfrm>
            <a:off x="1593300" y="809375"/>
            <a:ext cx="5957400" cy="54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40474B"/>
                </a:solidFill>
                <a:latin typeface="Hammersmith One"/>
                <a:ea typeface="Hammersmith One"/>
                <a:cs typeface="Hammersmith One"/>
                <a:sym typeface="Hammersmith One"/>
              </a:rPr>
              <a:t>#1: Verified our design was learnable</a:t>
            </a:r>
            <a:endParaRPr b="1" sz="3000">
              <a:solidFill>
                <a:srgbClr val="40474B"/>
              </a:solidFill>
              <a:latin typeface="Hammersmith One"/>
              <a:ea typeface="Hammersmith One"/>
              <a:cs typeface="Hammersmith One"/>
              <a:sym typeface="Hammersmith One"/>
            </a:endParaRPr>
          </a:p>
        </p:txBody>
      </p:sp>
      <p:sp>
        <p:nvSpPr>
          <p:cNvPr id="1494" name="Google Shape;1494;p63"/>
          <p:cNvSpPr txBox="1"/>
          <p:nvPr/>
        </p:nvSpPr>
        <p:spPr>
          <a:xfrm>
            <a:off x="1931400" y="1456925"/>
            <a:ext cx="5281200" cy="358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0474B"/>
              </a:buClr>
              <a:buSzPts val="2000"/>
              <a:buFont typeface="Manjari"/>
              <a:buChar char="-"/>
            </a:pPr>
            <a:r>
              <a:rPr b="1" lang="en" sz="2000">
                <a:solidFill>
                  <a:srgbClr val="40474B"/>
                </a:solidFill>
                <a:latin typeface="Manjari"/>
                <a:ea typeface="Manjari"/>
                <a:cs typeface="Manjari"/>
                <a:sym typeface="Manjari"/>
              </a:rPr>
              <a:t>All three users were able to complete tasks more quickly after being exposed to the app before</a:t>
            </a:r>
            <a:endParaRPr b="1" sz="2000">
              <a:solidFill>
                <a:srgbClr val="40474B"/>
              </a:solidFill>
              <a:latin typeface="Manjari"/>
              <a:ea typeface="Manjari"/>
              <a:cs typeface="Manjari"/>
              <a:sym typeface="Manjari"/>
            </a:endParaRPr>
          </a:p>
          <a:p>
            <a:pPr indent="-355600" lvl="0" marL="914400" rtl="0" algn="l">
              <a:spcBef>
                <a:spcPts val="100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 1 time decreased by 1:45 secs, </a:t>
            </a:r>
            <a:endParaRPr sz="2000">
              <a:solidFill>
                <a:srgbClr val="40474B"/>
              </a:solidFill>
              <a:latin typeface="Manjari"/>
              <a:ea typeface="Manjari"/>
              <a:cs typeface="Manjari"/>
              <a:sym typeface="Manjari"/>
            </a:endParaRPr>
          </a:p>
          <a:p>
            <a:pPr indent="-355600" lvl="0" marL="914400" rtl="0" algn="l">
              <a:spcBef>
                <a:spcPts val="100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 2 time decreased by 1:05 secs, </a:t>
            </a:r>
            <a:endParaRPr sz="2000">
              <a:solidFill>
                <a:srgbClr val="40474B"/>
              </a:solidFill>
              <a:latin typeface="Manjari"/>
              <a:ea typeface="Manjari"/>
              <a:cs typeface="Manjari"/>
              <a:sym typeface="Manjari"/>
            </a:endParaRPr>
          </a:p>
          <a:p>
            <a:pPr indent="-355600" lvl="0" marL="914400" rtl="0" algn="l">
              <a:spcBef>
                <a:spcPts val="100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 3 time decreased by 1:13 secs</a:t>
            </a:r>
            <a:endParaRPr sz="2000">
              <a:solidFill>
                <a:srgbClr val="40474B"/>
              </a:solidFill>
              <a:latin typeface="Manjari"/>
              <a:ea typeface="Manjari"/>
              <a:cs typeface="Manjari"/>
              <a:sym typeface="Manjari"/>
            </a:endParaRPr>
          </a:p>
          <a:p>
            <a:pPr indent="-355600" lvl="0" marL="457200" rtl="0" algn="l">
              <a:spcBef>
                <a:spcPts val="1000"/>
              </a:spcBef>
              <a:spcAft>
                <a:spcPts val="1000"/>
              </a:spcAft>
              <a:buClr>
                <a:srgbClr val="40474B"/>
              </a:buClr>
              <a:buSzPts val="2000"/>
              <a:buFont typeface="Manjari"/>
              <a:buChar char="-"/>
            </a:pPr>
            <a:r>
              <a:rPr lang="en" sz="2000">
                <a:solidFill>
                  <a:srgbClr val="40474B"/>
                </a:solidFill>
                <a:latin typeface="Manjari"/>
                <a:ea typeface="Manjari"/>
                <a:cs typeface="Manjari"/>
                <a:sym typeface="Manjari"/>
              </a:rPr>
              <a:t>Flow of picking a time, person, then activity was viewed as intuitive</a:t>
            </a:r>
            <a:endParaRPr sz="2000">
              <a:solidFill>
                <a:srgbClr val="40474B"/>
              </a:solidFill>
              <a:latin typeface="Manjari"/>
              <a:ea typeface="Manjari"/>
              <a:cs typeface="Manjari"/>
              <a:sym typeface="Manja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64"/>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txBox="1"/>
          <p:nvPr/>
        </p:nvSpPr>
        <p:spPr>
          <a:xfrm>
            <a:off x="1593300" y="809375"/>
            <a:ext cx="5957400" cy="54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40474B"/>
                </a:solidFill>
                <a:latin typeface="Hammersmith One"/>
                <a:ea typeface="Hammersmith One"/>
                <a:cs typeface="Hammersmith One"/>
                <a:sym typeface="Hammersmith One"/>
              </a:rPr>
              <a:t>#2: Users found activities useful</a:t>
            </a:r>
            <a:endParaRPr b="1" sz="3000">
              <a:solidFill>
                <a:srgbClr val="40474B"/>
              </a:solidFill>
              <a:latin typeface="Hammersmith One"/>
              <a:ea typeface="Hammersmith One"/>
              <a:cs typeface="Hammersmith One"/>
              <a:sym typeface="Hammersmith One"/>
            </a:endParaRPr>
          </a:p>
        </p:txBody>
      </p:sp>
      <p:sp>
        <p:nvSpPr>
          <p:cNvPr id="1503" name="Google Shape;1503;p64"/>
          <p:cNvSpPr txBox="1"/>
          <p:nvPr/>
        </p:nvSpPr>
        <p:spPr>
          <a:xfrm>
            <a:off x="1931400" y="1456925"/>
            <a:ext cx="5281200" cy="358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Users reported that app gave the right amount of options, </a:t>
            </a:r>
            <a:r>
              <a:rPr b="1" lang="en" sz="2000">
                <a:solidFill>
                  <a:srgbClr val="40474B"/>
                </a:solidFill>
                <a:latin typeface="Manjari"/>
                <a:ea typeface="Manjari"/>
                <a:cs typeface="Manjari"/>
                <a:sym typeface="Manjari"/>
              </a:rPr>
              <a:t>one user noted that this was especially helpful given that she feels indecisive when making plans</a:t>
            </a:r>
            <a:endParaRPr b="1" sz="2000">
              <a:solidFill>
                <a:srgbClr val="40474B"/>
              </a:solidFill>
              <a:latin typeface="Manjari"/>
              <a:ea typeface="Manjari"/>
              <a:cs typeface="Manjari"/>
              <a:sym typeface="Manjari"/>
            </a:endParaRPr>
          </a:p>
          <a:p>
            <a:pPr indent="-355600" lvl="0" marL="457200" rtl="0" algn="l">
              <a:spcBef>
                <a:spcPts val="100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Users enjoyed being able to see specific information about the activity on the details page (map, travel time, weather)</a:t>
            </a:r>
            <a:endParaRPr sz="2000">
              <a:solidFill>
                <a:srgbClr val="40474B"/>
              </a:solidFill>
              <a:latin typeface="Manjari"/>
              <a:ea typeface="Manjari"/>
              <a:cs typeface="Manjari"/>
              <a:sym typeface="Manjari"/>
            </a:endParaRPr>
          </a:p>
          <a:p>
            <a:pPr indent="-355600" lvl="1" marL="914400" rtl="0" algn="l">
              <a:spcBef>
                <a:spcPts val="1000"/>
              </a:spcBef>
              <a:spcAft>
                <a:spcPts val="1000"/>
              </a:spcAft>
              <a:buClr>
                <a:srgbClr val="40474B"/>
              </a:buClr>
              <a:buSzPts val="2000"/>
              <a:buFont typeface="Manjari"/>
              <a:buChar char="-"/>
            </a:pPr>
            <a:r>
              <a:rPr lang="en" sz="2000">
                <a:solidFill>
                  <a:srgbClr val="40474B"/>
                </a:solidFill>
                <a:latin typeface="Manjari"/>
                <a:ea typeface="Manjari"/>
                <a:cs typeface="Manjari"/>
                <a:sym typeface="Manjari"/>
              </a:rPr>
              <a:t>one user noted that this was the hardest part of making plans </a:t>
            </a:r>
            <a:endParaRPr sz="2000">
              <a:solidFill>
                <a:srgbClr val="40474B"/>
              </a:solidFill>
              <a:latin typeface="Manjari"/>
              <a:ea typeface="Manjari"/>
              <a:cs typeface="Manjari"/>
              <a:sym typeface="Manja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65"/>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5"/>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5"/>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5"/>
          <p:cNvSpPr txBox="1"/>
          <p:nvPr/>
        </p:nvSpPr>
        <p:spPr>
          <a:xfrm>
            <a:off x="1593300" y="809375"/>
            <a:ext cx="5957400" cy="54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40474B"/>
                </a:solidFill>
                <a:latin typeface="Hammersmith One"/>
                <a:ea typeface="Hammersmith One"/>
                <a:cs typeface="Hammersmith One"/>
                <a:sym typeface="Hammersmith One"/>
              </a:rPr>
              <a:t>#3: Social battery icon was confusing</a:t>
            </a:r>
            <a:endParaRPr b="1" sz="3000">
              <a:solidFill>
                <a:srgbClr val="40474B"/>
              </a:solidFill>
              <a:latin typeface="Hammersmith One"/>
              <a:ea typeface="Hammersmith One"/>
              <a:cs typeface="Hammersmith One"/>
              <a:sym typeface="Hammersmith One"/>
            </a:endParaRPr>
          </a:p>
        </p:txBody>
      </p:sp>
      <p:sp>
        <p:nvSpPr>
          <p:cNvPr id="1512" name="Google Shape;1512;p65"/>
          <p:cNvSpPr txBox="1"/>
          <p:nvPr/>
        </p:nvSpPr>
        <p:spPr>
          <a:xfrm>
            <a:off x="1931400" y="1456925"/>
            <a:ext cx="5281200" cy="358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Users were confused by the meaning of and </a:t>
            </a:r>
            <a:r>
              <a:rPr b="1" lang="en" sz="2000">
                <a:solidFill>
                  <a:srgbClr val="40474B"/>
                </a:solidFill>
                <a:latin typeface="Manjari"/>
                <a:ea typeface="Manjari"/>
                <a:cs typeface="Manjari"/>
                <a:sym typeface="Manjari"/>
              </a:rPr>
              <a:t>distracted by the social battery icon</a:t>
            </a:r>
            <a:r>
              <a:rPr lang="en" sz="2000">
                <a:solidFill>
                  <a:srgbClr val="40474B"/>
                </a:solidFill>
                <a:latin typeface="Manjari"/>
                <a:ea typeface="Manjari"/>
                <a:cs typeface="Manjari"/>
                <a:sym typeface="Manjari"/>
              </a:rPr>
              <a:t> on the home page</a:t>
            </a:r>
            <a:endParaRPr sz="2000">
              <a:solidFill>
                <a:srgbClr val="40474B"/>
              </a:solidFill>
              <a:latin typeface="Manjari"/>
              <a:ea typeface="Manjari"/>
              <a:cs typeface="Manjari"/>
              <a:sym typeface="Manjari"/>
            </a:endParaRPr>
          </a:p>
          <a:p>
            <a:pPr indent="-355600" lvl="0" marL="457200" rtl="0" algn="l">
              <a:spcBef>
                <a:spcPts val="1000"/>
              </a:spcBef>
              <a:spcAft>
                <a:spcPts val="0"/>
              </a:spcAft>
              <a:buClr>
                <a:srgbClr val="40474B"/>
              </a:buClr>
              <a:buSzPts val="2000"/>
              <a:buFont typeface="Manjari"/>
              <a:buChar char="-"/>
            </a:pPr>
            <a:r>
              <a:rPr lang="en" sz="2000">
                <a:solidFill>
                  <a:srgbClr val="40474B"/>
                </a:solidFill>
                <a:latin typeface="Manjari"/>
                <a:ea typeface="Manjari"/>
                <a:cs typeface="Manjari"/>
                <a:sym typeface="Manjari"/>
              </a:rPr>
              <a:t>Users were unsure who was in charge of setting social battery</a:t>
            </a:r>
            <a:endParaRPr sz="2000">
              <a:solidFill>
                <a:srgbClr val="40474B"/>
              </a:solidFill>
              <a:latin typeface="Manjari"/>
              <a:ea typeface="Manjari"/>
              <a:cs typeface="Manjari"/>
              <a:sym typeface="Manjari"/>
            </a:endParaRPr>
          </a:p>
          <a:p>
            <a:pPr indent="-355600" lvl="0" marL="457200" rtl="0" algn="l">
              <a:spcBef>
                <a:spcPts val="1000"/>
              </a:spcBef>
              <a:spcAft>
                <a:spcPts val="1000"/>
              </a:spcAft>
              <a:buClr>
                <a:srgbClr val="40474B"/>
              </a:buClr>
              <a:buSzPts val="2000"/>
              <a:buFont typeface="Manjari"/>
              <a:buChar char="-"/>
            </a:pPr>
            <a:r>
              <a:rPr lang="en" sz="2000">
                <a:solidFill>
                  <a:srgbClr val="40474B"/>
                </a:solidFill>
                <a:latin typeface="Manjari"/>
                <a:ea typeface="Manjari"/>
                <a:cs typeface="Manjari"/>
                <a:sym typeface="Manjari"/>
              </a:rPr>
              <a:t>One user noted it implies</a:t>
            </a:r>
            <a:r>
              <a:rPr b="1" lang="en" sz="2000">
                <a:solidFill>
                  <a:srgbClr val="40474B"/>
                </a:solidFill>
                <a:latin typeface="Manjari"/>
                <a:ea typeface="Manjari"/>
                <a:cs typeface="Manjari"/>
                <a:sym typeface="Manjari"/>
              </a:rPr>
              <a:t> self-care is less valuable than socializing</a:t>
            </a:r>
            <a:endParaRPr b="1" sz="2000">
              <a:solidFill>
                <a:srgbClr val="40474B"/>
              </a:solidFill>
              <a:latin typeface="Manjari"/>
              <a:ea typeface="Manjari"/>
              <a:cs typeface="Manjari"/>
              <a:sym typeface="Manja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66"/>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6"/>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6"/>
          <p:cNvSpPr txBox="1"/>
          <p:nvPr/>
        </p:nvSpPr>
        <p:spPr>
          <a:xfrm>
            <a:off x="1593300" y="809375"/>
            <a:ext cx="5957400" cy="54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40474B"/>
                </a:solidFill>
                <a:latin typeface="Hammersmith One"/>
                <a:ea typeface="Hammersmith One"/>
                <a:cs typeface="Hammersmith One"/>
                <a:sym typeface="Hammersmith One"/>
              </a:rPr>
              <a:t>#4: UI wasn’t fully connected between tasks</a:t>
            </a:r>
            <a:endParaRPr b="1" sz="3000">
              <a:solidFill>
                <a:srgbClr val="40474B"/>
              </a:solidFill>
              <a:latin typeface="Hammersmith One"/>
              <a:ea typeface="Hammersmith One"/>
              <a:cs typeface="Hammersmith One"/>
              <a:sym typeface="Hammersmith One"/>
            </a:endParaRPr>
          </a:p>
        </p:txBody>
      </p:sp>
      <p:sp>
        <p:nvSpPr>
          <p:cNvPr id="1521" name="Google Shape;1521;p66"/>
          <p:cNvSpPr txBox="1"/>
          <p:nvPr/>
        </p:nvSpPr>
        <p:spPr>
          <a:xfrm>
            <a:off x="1931400" y="1456925"/>
            <a:ext cx="5281200" cy="358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0474B"/>
              </a:buClr>
              <a:buSzPts val="2000"/>
              <a:buFont typeface="Manjari"/>
              <a:buChar char="-"/>
            </a:pPr>
            <a:r>
              <a:rPr b="1" lang="en" sz="2000">
                <a:solidFill>
                  <a:srgbClr val="40474B"/>
                </a:solidFill>
                <a:latin typeface="Manjari"/>
                <a:ea typeface="Manjari"/>
                <a:cs typeface="Manjari"/>
                <a:sym typeface="Manjari"/>
              </a:rPr>
              <a:t>Dead end with iMessage after invitation</a:t>
            </a:r>
            <a:r>
              <a:rPr lang="en" sz="2000">
                <a:solidFill>
                  <a:srgbClr val="40474B"/>
                </a:solidFill>
                <a:latin typeface="Manjari"/>
                <a:ea typeface="Manjari"/>
                <a:cs typeface="Manjari"/>
                <a:sym typeface="Manjari"/>
              </a:rPr>
              <a:t> made it impossible to return to the app without restarting the prototype</a:t>
            </a:r>
            <a:endParaRPr sz="2000">
              <a:solidFill>
                <a:srgbClr val="40474B"/>
              </a:solidFill>
              <a:latin typeface="Manjari"/>
              <a:ea typeface="Manjari"/>
              <a:cs typeface="Manjari"/>
              <a:sym typeface="Manjari"/>
            </a:endParaRPr>
          </a:p>
          <a:p>
            <a:pPr indent="-355600" lvl="0" marL="457200" rtl="0" algn="l">
              <a:spcBef>
                <a:spcPts val="1000"/>
              </a:spcBef>
              <a:spcAft>
                <a:spcPts val="0"/>
              </a:spcAft>
              <a:buClr>
                <a:srgbClr val="40474B"/>
              </a:buClr>
              <a:buSzPts val="2000"/>
              <a:buFont typeface="Manjari"/>
              <a:buChar char="-"/>
            </a:pPr>
            <a:r>
              <a:rPr b="1" lang="en" sz="2000">
                <a:solidFill>
                  <a:srgbClr val="40474B"/>
                </a:solidFill>
                <a:latin typeface="Manjari"/>
                <a:ea typeface="Manjari"/>
                <a:cs typeface="Manjari"/>
                <a:sym typeface="Manjari"/>
              </a:rPr>
              <a:t>Some suggested activities did not fit well with the suggested time</a:t>
            </a:r>
            <a:r>
              <a:rPr lang="en" sz="2000">
                <a:solidFill>
                  <a:srgbClr val="40474B"/>
                </a:solidFill>
                <a:latin typeface="Manjari"/>
                <a:ea typeface="Manjari"/>
                <a:cs typeface="Manjari"/>
                <a:sym typeface="Manjari"/>
              </a:rPr>
              <a:t> which confused users</a:t>
            </a:r>
            <a:endParaRPr sz="2000">
              <a:solidFill>
                <a:srgbClr val="40474B"/>
              </a:solidFill>
              <a:latin typeface="Manjari"/>
              <a:ea typeface="Manjari"/>
              <a:cs typeface="Manjari"/>
              <a:sym typeface="Manjari"/>
            </a:endParaRPr>
          </a:p>
          <a:p>
            <a:pPr indent="-355600" lvl="0" marL="457200" rtl="0" algn="l">
              <a:spcBef>
                <a:spcPts val="1000"/>
              </a:spcBef>
              <a:spcAft>
                <a:spcPts val="1000"/>
              </a:spcAft>
              <a:buClr>
                <a:srgbClr val="40474B"/>
              </a:buClr>
              <a:buSzPts val="2000"/>
              <a:buFont typeface="Manjari"/>
              <a:buChar char="-"/>
            </a:pPr>
            <a:r>
              <a:rPr lang="en" sz="2000">
                <a:solidFill>
                  <a:srgbClr val="40474B"/>
                </a:solidFill>
                <a:latin typeface="Manjari"/>
                <a:ea typeface="Manjari"/>
                <a:cs typeface="Manjari"/>
                <a:sym typeface="Manjari"/>
              </a:rPr>
              <a:t>Users felt that the app did not guide them towards the </a:t>
            </a:r>
            <a:r>
              <a:rPr b="1" lang="en" sz="2000">
                <a:solidFill>
                  <a:srgbClr val="40474B"/>
                </a:solidFill>
                <a:latin typeface="Manjari"/>
                <a:ea typeface="Manjari"/>
                <a:cs typeface="Manjari"/>
                <a:sym typeface="Manjari"/>
              </a:rPr>
              <a:t>other two tabs of past events and upcoming events</a:t>
            </a:r>
            <a:endParaRPr b="1" sz="2000">
              <a:solidFill>
                <a:srgbClr val="40474B"/>
              </a:solidFill>
              <a:latin typeface="Manjari"/>
              <a:ea typeface="Manjari"/>
              <a:cs typeface="Manjari"/>
              <a:sym typeface="Manja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67"/>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7"/>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txBox="1"/>
          <p:nvPr/>
        </p:nvSpPr>
        <p:spPr>
          <a:xfrm>
            <a:off x="1593300" y="809375"/>
            <a:ext cx="5957400" cy="541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40474B"/>
                </a:solidFill>
                <a:latin typeface="Hammersmith One"/>
                <a:ea typeface="Hammersmith One"/>
                <a:cs typeface="Hammersmith One"/>
                <a:sym typeface="Hammersmith One"/>
              </a:rPr>
              <a:t>#5: Using star-based ratings felt awkward</a:t>
            </a:r>
            <a:endParaRPr b="1" sz="3000">
              <a:solidFill>
                <a:srgbClr val="40474B"/>
              </a:solidFill>
              <a:latin typeface="Hammersmith One"/>
              <a:ea typeface="Hammersmith One"/>
              <a:cs typeface="Hammersmith One"/>
              <a:sym typeface="Hammersmith One"/>
            </a:endParaRPr>
          </a:p>
        </p:txBody>
      </p:sp>
      <p:sp>
        <p:nvSpPr>
          <p:cNvPr id="1530" name="Google Shape;1530;p67"/>
          <p:cNvSpPr txBox="1"/>
          <p:nvPr/>
        </p:nvSpPr>
        <p:spPr>
          <a:xfrm>
            <a:off x="1931400" y="1456925"/>
            <a:ext cx="5281200" cy="358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0474B"/>
              </a:buClr>
              <a:buSzPts val="2000"/>
              <a:buFont typeface="Manjari"/>
              <a:buChar char="-"/>
            </a:pPr>
            <a:r>
              <a:rPr b="1" lang="en" sz="2000">
                <a:solidFill>
                  <a:srgbClr val="40474B"/>
                </a:solidFill>
                <a:latin typeface="Manjari"/>
                <a:ea typeface="Manjari"/>
                <a:cs typeface="Manjari"/>
                <a:sym typeface="Manjari"/>
              </a:rPr>
              <a:t>Setting intention and rating intention were rated comparatively lower</a:t>
            </a:r>
            <a:r>
              <a:rPr lang="en" sz="2000">
                <a:solidFill>
                  <a:srgbClr val="40474B"/>
                </a:solidFill>
                <a:latin typeface="Manjari"/>
                <a:ea typeface="Manjari"/>
                <a:cs typeface="Manjari"/>
                <a:sym typeface="Manjari"/>
              </a:rPr>
              <a:t> than doing intention</a:t>
            </a:r>
            <a:endParaRPr sz="2000">
              <a:solidFill>
                <a:srgbClr val="40474B"/>
              </a:solidFill>
              <a:latin typeface="Manjari"/>
              <a:ea typeface="Manjari"/>
              <a:cs typeface="Manjari"/>
              <a:sym typeface="Manjari"/>
            </a:endParaRPr>
          </a:p>
          <a:p>
            <a:pPr indent="-355600" lvl="0" marL="457200" rtl="0" algn="l">
              <a:spcBef>
                <a:spcPts val="1000"/>
              </a:spcBef>
              <a:spcAft>
                <a:spcPts val="1000"/>
              </a:spcAft>
              <a:buClr>
                <a:srgbClr val="40474B"/>
              </a:buClr>
              <a:buSzPts val="2000"/>
              <a:buFont typeface="Manjari"/>
              <a:buChar char="-"/>
            </a:pPr>
            <a:r>
              <a:rPr lang="en" sz="2000">
                <a:solidFill>
                  <a:srgbClr val="40474B"/>
                </a:solidFill>
                <a:latin typeface="Manjari"/>
                <a:ea typeface="Manjari"/>
                <a:cs typeface="Manjari"/>
                <a:sym typeface="Manjari"/>
              </a:rPr>
              <a:t>Star-based rating system did not resonate with users: they had a hard time seeing how they would rate </a:t>
            </a:r>
            <a:r>
              <a:rPr b="1" lang="en" sz="2000">
                <a:solidFill>
                  <a:srgbClr val="40474B"/>
                </a:solidFill>
                <a:latin typeface="Manjari"/>
                <a:ea typeface="Manjari"/>
                <a:cs typeface="Manjari"/>
                <a:sym typeface="Manjari"/>
              </a:rPr>
              <a:t>without feeling like they are rating their friend</a:t>
            </a:r>
            <a:endParaRPr b="1" sz="2000">
              <a:solidFill>
                <a:srgbClr val="40474B"/>
              </a:solidFill>
              <a:latin typeface="Manjari"/>
              <a:ea typeface="Manjari"/>
              <a:cs typeface="Manjari"/>
              <a:sym typeface="Manja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6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Suggested UI Changes</a:t>
            </a:r>
            <a:endParaRPr/>
          </a:p>
        </p:txBody>
      </p:sp>
      <p:sp>
        <p:nvSpPr>
          <p:cNvPr id="1536" name="Google Shape;1536;p68"/>
          <p:cNvSpPr txBox="1"/>
          <p:nvPr/>
        </p:nvSpPr>
        <p:spPr>
          <a:xfrm>
            <a:off x="5668950" y="1631225"/>
            <a:ext cx="2043000" cy="15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Hammersmith One"/>
                <a:ea typeface="Hammersmith One"/>
                <a:cs typeface="Hammersmith One"/>
                <a:sym typeface="Hammersmith One"/>
              </a:rPr>
              <a:t>Change to two separate batteries that track self-care and socializing and keep that in the past events tab</a:t>
            </a:r>
            <a:endParaRPr>
              <a:solidFill>
                <a:schemeClr val="accent2"/>
              </a:solidFill>
              <a:latin typeface="Hammersmith One"/>
              <a:ea typeface="Hammersmith One"/>
              <a:cs typeface="Hammersmith One"/>
              <a:sym typeface="Hammersmith One"/>
            </a:endParaRPr>
          </a:p>
        </p:txBody>
      </p:sp>
      <p:pic>
        <p:nvPicPr>
          <p:cNvPr id="1537" name="Google Shape;1537;p68"/>
          <p:cNvPicPr preferRelativeResize="0"/>
          <p:nvPr/>
        </p:nvPicPr>
        <p:blipFill>
          <a:blip r:embed="rId3">
            <a:alphaModFix/>
          </a:blip>
          <a:stretch>
            <a:fillRect/>
          </a:stretch>
        </p:blipFill>
        <p:spPr>
          <a:xfrm>
            <a:off x="3602500" y="1216925"/>
            <a:ext cx="1938976" cy="3774176"/>
          </a:xfrm>
          <a:prstGeom prst="rect">
            <a:avLst/>
          </a:prstGeom>
          <a:noFill/>
          <a:ln>
            <a:noFill/>
          </a:ln>
        </p:spPr>
      </p:pic>
      <p:sp>
        <p:nvSpPr>
          <p:cNvPr id="1538" name="Google Shape;1538;p68"/>
          <p:cNvSpPr txBox="1"/>
          <p:nvPr/>
        </p:nvSpPr>
        <p:spPr>
          <a:xfrm>
            <a:off x="5668950" y="3054300"/>
            <a:ext cx="2043000" cy="155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Hammersmith One"/>
                <a:ea typeface="Hammersmith One"/>
                <a:cs typeface="Hammersmith One"/>
                <a:sym typeface="Hammersmith One"/>
              </a:rPr>
              <a:t>Replace social battery icon with dynamic background</a:t>
            </a:r>
            <a:endParaRPr>
              <a:solidFill>
                <a:schemeClr val="accent2"/>
              </a:solidFill>
              <a:latin typeface="Hammersmith One"/>
              <a:ea typeface="Hammersmith One"/>
              <a:cs typeface="Hammersmith One"/>
              <a:sym typeface="Hammersmith One"/>
            </a:endParaRPr>
          </a:p>
        </p:txBody>
      </p:sp>
      <p:sp>
        <p:nvSpPr>
          <p:cNvPr id="1539" name="Google Shape;1539;p68"/>
          <p:cNvSpPr txBox="1"/>
          <p:nvPr/>
        </p:nvSpPr>
        <p:spPr>
          <a:xfrm>
            <a:off x="1432025" y="1549975"/>
            <a:ext cx="2043000" cy="155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Hammersmith One"/>
                <a:ea typeface="Hammersmith One"/>
                <a:cs typeface="Hammersmith One"/>
                <a:sym typeface="Hammersmith One"/>
              </a:rPr>
              <a:t>Change star-based rating system to mood rating system</a:t>
            </a:r>
            <a:endParaRPr>
              <a:solidFill>
                <a:schemeClr val="accent2"/>
              </a:solidFill>
              <a:latin typeface="Hammersmith One"/>
              <a:ea typeface="Hammersmith One"/>
              <a:cs typeface="Hammersmith One"/>
              <a:sym typeface="Hammersmith One"/>
            </a:endParaRPr>
          </a:p>
        </p:txBody>
      </p:sp>
      <p:sp>
        <p:nvSpPr>
          <p:cNvPr id="1540" name="Google Shape;1540;p68"/>
          <p:cNvSpPr txBox="1"/>
          <p:nvPr/>
        </p:nvSpPr>
        <p:spPr>
          <a:xfrm>
            <a:off x="1432025" y="2975000"/>
            <a:ext cx="2043000" cy="155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Hammersmith One"/>
                <a:ea typeface="Hammersmith One"/>
                <a:cs typeface="Hammersmith One"/>
                <a:sym typeface="Hammersmith One"/>
              </a:rPr>
              <a:t>Create a notification icon that prompts user to rate unrated activities/view upcoming ones</a:t>
            </a:r>
            <a:endParaRPr>
              <a:solidFill>
                <a:schemeClr val="accent2"/>
              </a:solidFill>
              <a:latin typeface="Hammersmith One"/>
              <a:ea typeface="Hammersmith One"/>
              <a:cs typeface="Hammersmith One"/>
              <a:sym typeface="Hammersmith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6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1546" name="Google Shape;1546;p69"/>
          <p:cNvSpPr/>
          <p:nvPr/>
        </p:nvSpPr>
        <p:spPr>
          <a:xfrm>
            <a:off x="2446200" y="1580900"/>
            <a:ext cx="4251600" cy="2961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9"/>
          <p:cNvSpPr txBox="1"/>
          <p:nvPr/>
        </p:nvSpPr>
        <p:spPr>
          <a:xfrm>
            <a:off x="2883300" y="1989650"/>
            <a:ext cx="3377400" cy="23160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accent2"/>
              </a:buClr>
              <a:buSzPts val="1600"/>
              <a:buFont typeface="Manjari"/>
              <a:buChar char="-"/>
            </a:pPr>
            <a:r>
              <a:rPr lang="en" sz="1600">
                <a:solidFill>
                  <a:schemeClr val="accent2"/>
                </a:solidFill>
                <a:latin typeface="Manjari"/>
                <a:ea typeface="Manjari"/>
                <a:cs typeface="Manjari"/>
                <a:sym typeface="Manjari"/>
              </a:rPr>
              <a:t>Integrate tasks to make user experience more seamless</a:t>
            </a:r>
            <a:endParaRPr sz="1600">
              <a:solidFill>
                <a:schemeClr val="accent2"/>
              </a:solidFill>
              <a:latin typeface="Manjari"/>
              <a:ea typeface="Manjari"/>
              <a:cs typeface="Manjari"/>
              <a:sym typeface="Manjari"/>
            </a:endParaRPr>
          </a:p>
          <a:p>
            <a:pPr indent="-330200" lvl="0" marL="457200" rtl="0" algn="l">
              <a:spcBef>
                <a:spcPts val="1000"/>
              </a:spcBef>
              <a:spcAft>
                <a:spcPts val="0"/>
              </a:spcAft>
              <a:buClr>
                <a:schemeClr val="accent2"/>
              </a:buClr>
              <a:buSzPts val="1600"/>
              <a:buFont typeface="Manjari"/>
              <a:buChar char="-"/>
            </a:pPr>
            <a:r>
              <a:rPr lang="en" sz="1600">
                <a:solidFill>
                  <a:schemeClr val="accent2"/>
                </a:solidFill>
                <a:latin typeface="Manjari"/>
                <a:ea typeface="Manjari"/>
                <a:cs typeface="Manjari"/>
                <a:sym typeface="Manjari"/>
              </a:rPr>
              <a:t>Explain graphics and make them intentional</a:t>
            </a:r>
            <a:endParaRPr sz="1600">
              <a:solidFill>
                <a:schemeClr val="accent2"/>
              </a:solidFill>
              <a:latin typeface="Manjari"/>
              <a:ea typeface="Manjari"/>
              <a:cs typeface="Manjari"/>
              <a:sym typeface="Manjari"/>
            </a:endParaRPr>
          </a:p>
          <a:p>
            <a:pPr indent="-330200" lvl="0" marL="457200" rtl="0" algn="l">
              <a:spcBef>
                <a:spcPts val="1000"/>
              </a:spcBef>
              <a:spcAft>
                <a:spcPts val="1000"/>
              </a:spcAft>
              <a:buClr>
                <a:schemeClr val="accent2"/>
              </a:buClr>
              <a:buSzPts val="1600"/>
              <a:buFont typeface="Manjari"/>
              <a:buChar char="-"/>
            </a:pPr>
            <a:r>
              <a:rPr lang="en" sz="1600">
                <a:solidFill>
                  <a:schemeClr val="accent2"/>
                </a:solidFill>
                <a:latin typeface="Manjari"/>
                <a:ea typeface="Manjari"/>
                <a:cs typeface="Manjari"/>
                <a:sym typeface="Manjari"/>
              </a:rPr>
              <a:t>Be </a:t>
            </a:r>
            <a:r>
              <a:rPr lang="en" sz="1600">
                <a:solidFill>
                  <a:schemeClr val="accent2"/>
                </a:solidFill>
                <a:latin typeface="Manjari"/>
                <a:ea typeface="Manjari"/>
                <a:cs typeface="Manjari"/>
                <a:sym typeface="Manjari"/>
              </a:rPr>
              <a:t>conscientious</a:t>
            </a:r>
            <a:r>
              <a:rPr lang="en" sz="1600">
                <a:solidFill>
                  <a:schemeClr val="accent2"/>
                </a:solidFill>
                <a:latin typeface="Manjari"/>
                <a:ea typeface="Manjari"/>
                <a:cs typeface="Manjari"/>
                <a:sym typeface="Manjari"/>
              </a:rPr>
              <a:t> of setting and social dynamics when planning and prompting</a:t>
            </a:r>
            <a:endParaRPr sz="1600">
              <a:solidFill>
                <a:schemeClr val="accent2"/>
              </a:solidFill>
              <a:latin typeface="Manjari"/>
              <a:ea typeface="Manjari"/>
              <a:cs typeface="Manjari"/>
              <a:sym typeface="Manja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3"/>
          <p:cNvSpPr txBox="1"/>
          <p:nvPr>
            <p:ph idx="1" type="subTitle"/>
          </p:nvPr>
        </p:nvSpPr>
        <p:spPr>
          <a:xfrm>
            <a:off x="5052363" y="3408850"/>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found and what we were surprised by</a:t>
            </a:r>
            <a:endParaRPr/>
          </a:p>
        </p:txBody>
      </p:sp>
      <p:sp>
        <p:nvSpPr>
          <p:cNvPr id="1323" name="Google Shape;1323;p53"/>
          <p:cNvSpPr txBox="1"/>
          <p:nvPr>
            <p:ph idx="2" type="subTitle"/>
          </p:nvPr>
        </p:nvSpPr>
        <p:spPr>
          <a:xfrm>
            <a:off x="1950963" y="3408850"/>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built and tested</a:t>
            </a:r>
            <a:endParaRPr/>
          </a:p>
        </p:txBody>
      </p:sp>
      <p:sp>
        <p:nvSpPr>
          <p:cNvPr id="1324" name="Google Shape;1324;p5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25" name="Google Shape;1325;p53">
            <a:hlinkClick/>
          </p:cNvPr>
          <p:cNvSpPr txBox="1"/>
          <p:nvPr>
            <p:ph idx="3" type="subTitle"/>
          </p:nvPr>
        </p:nvSpPr>
        <p:spPr>
          <a:xfrm>
            <a:off x="1950950" y="1463150"/>
            <a:ext cx="25104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Direction/Rationale</a:t>
            </a:r>
            <a:endParaRPr/>
          </a:p>
        </p:txBody>
      </p:sp>
      <p:sp>
        <p:nvSpPr>
          <p:cNvPr id="1326" name="Google Shape;1326;p53">
            <a:hlinkClick/>
          </p:cNvPr>
          <p:cNvSpPr txBox="1"/>
          <p:nvPr>
            <p:ph idx="4" type="subTitle"/>
          </p:nvPr>
        </p:nvSpPr>
        <p:spPr>
          <a:xfrm>
            <a:off x="5052363" y="1463150"/>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Task Flows</a:t>
            </a:r>
            <a:endParaRPr/>
          </a:p>
        </p:txBody>
      </p:sp>
      <p:sp>
        <p:nvSpPr>
          <p:cNvPr id="1327" name="Google Shape;1327;p53">
            <a:hlinkClick/>
          </p:cNvPr>
          <p:cNvSpPr txBox="1"/>
          <p:nvPr>
            <p:ph idx="5" type="subTitle"/>
          </p:nvPr>
        </p:nvSpPr>
        <p:spPr>
          <a:xfrm>
            <a:off x="1950962" y="3020962"/>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Prototype</a:t>
            </a:r>
            <a:endParaRPr/>
          </a:p>
        </p:txBody>
      </p:sp>
      <p:sp>
        <p:nvSpPr>
          <p:cNvPr id="1328" name="Google Shape;1328;p53">
            <a:hlinkClick/>
          </p:cNvPr>
          <p:cNvSpPr txBox="1"/>
          <p:nvPr>
            <p:ph idx="6" type="subTitle"/>
          </p:nvPr>
        </p:nvSpPr>
        <p:spPr>
          <a:xfrm>
            <a:off x="5052375" y="3020950"/>
            <a:ext cx="2739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Methods and Results</a:t>
            </a:r>
            <a:endParaRPr/>
          </a:p>
        </p:txBody>
      </p:sp>
      <p:sp>
        <p:nvSpPr>
          <p:cNvPr id="1329" name="Google Shape;1329;p53"/>
          <p:cNvSpPr txBox="1"/>
          <p:nvPr>
            <p:ph idx="7" type="subTitle"/>
          </p:nvPr>
        </p:nvSpPr>
        <p:spPr>
          <a:xfrm>
            <a:off x="1950963" y="1853884"/>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initial designs and final choice</a:t>
            </a:r>
            <a:endParaRPr/>
          </a:p>
        </p:txBody>
      </p:sp>
      <p:sp>
        <p:nvSpPr>
          <p:cNvPr id="1330" name="Google Shape;1330;p53"/>
          <p:cNvSpPr txBox="1"/>
          <p:nvPr>
            <p:ph idx="8" type="subTitle"/>
          </p:nvPr>
        </p:nvSpPr>
        <p:spPr>
          <a:xfrm>
            <a:off x="5052363" y="1853884"/>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our prototype accomplishes each task</a:t>
            </a:r>
            <a:endParaRPr/>
          </a:p>
        </p:txBody>
      </p:sp>
      <p:sp>
        <p:nvSpPr>
          <p:cNvPr id="1331" name="Google Shape;1331;p53">
            <a:hlinkClick/>
          </p:cNvPr>
          <p:cNvSpPr txBox="1"/>
          <p:nvPr>
            <p:ph idx="9" type="title"/>
          </p:nvPr>
        </p:nvSpPr>
        <p:spPr>
          <a:xfrm>
            <a:off x="1352038" y="1463150"/>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01</a:t>
            </a:r>
            <a:endParaRPr/>
          </a:p>
        </p:txBody>
      </p:sp>
      <p:sp>
        <p:nvSpPr>
          <p:cNvPr id="1332" name="Google Shape;1332;p53">
            <a:hlinkClick/>
          </p:cNvPr>
          <p:cNvSpPr txBox="1"/>
          <p:nvPr>
            <p:ph idx="13" type="title"/>
          </p:nvPr>
        </p:nvSpPr>
        <p:spPr>
          <a:xfrm>
            <a:off x="4461362" y="1463150"/>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03</a:t>
            </a:r>
            <a:endParaRPr/>
          </a:p>
        </p:txBody>
      </p:sp>
      <p:sp>
        <p:nvSpPr>
          <p:cNvPr id="1333" name="Google Shape;1333;p53">
            <a:hlinkClick/>
          </p:cNvPr>
          <p:cNvSpPr txBox="1"/>
          <p:nvPr>
            <p:ph idx="14" type="title"/>
          </p:nvPr>
        </p:nvSpPr>
        <p:spPr>
          <a:xfrm>
            <a:off x="1352037" y="3020951"/>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02</a:t>
            </a:r>
            <a:endParaRPr/>
          </a:p>
        </p:txBody>
      </p:sp>
      <p:sp>
        <p:nvSpPr>
          <p:cNvPr id="1334" name="Google Shape;1334;p53">
            <a:hlinkClick/>
          </p:cNvPr>
          <p:cNvSpPr txBox="1"/>
          <p:nvPr>
            <p:ph idx="15" type="title"/>
          </p:nvPr>
        </p:nvSpPr>
        <p:spPr>
          <a:xfrm>
            <a:off x="4461363" y="3020951"/>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8" name="Shape 1338"/>
        <p:cNvGrpSpPr/>
        <p:nvPr/>
      </p:nvGrpSpPr>
      <p:grpSpPr>
        <a:xfrm>
          <a:off x="0" y="0"/>
          <a:ext cx="0" cy="0"/>
          <a:chOff x="0" y="0"/>
          <a:chExt cx="0" cy="0"/>
        </a:xfrm>
      </p:grpSpPr>
      <p:sp>
        <p:nvSpPr>
          <p:cNvPr id="1339" name="Google Shape;1339;p54"/>
          <p:cNvSpPr txBox="1"/>
          <p:nvPr>
            <p:ph type="ctrTitle"/>
          </p:nvPr>
        </p:nvSpPr>
        <p:spPr>
          <a:xfrm>
            <a:off x="1058250" y="935850"/>
            <a:ext cx="7027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5-9</a:t>
            </a:r>
            <a:endParaRPr>
              <a:solidFill>
                <a:schemeClr val="accent2"/>
              </a:solidFill>
            </a:endParaRPr>
          </a:p>
          <a:p>
            <a:pPr indent="0" lvl="0" marL="0" rtl="0" algn="ctr">
              <a:spcBef>
                <a:spcPts val="0"/>
              </a:spcBef>
              <a:spcAft>
                <a:spcPts val="0"/>
              </a:spcAft>
              <a:buNone/>
            </a:pPr>
            <a:r>
              <a:rPr b="0" lang="en" sz="3700">
                <a:solidFill>
                  <a:schemeClr val="accent2"/>
                </a:solidFill>
              </a:rPr>
              <a:t>Intentionality After Work</a:t>
            </a:r>
            <a:endParaRPr b="0" sz="3700">
              <a:solidFill>
                <a:schemeClr val="accen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3" name="Shape 1343"/>
        <p:cNvGrpSpPr/>
        <p:nvPr/>
      </p:nvGrpSpPr>
      <p:grpSpPr>
        <a:xfrm>
          <a:off x="0" y="0"/>
          <a:ext cx="0" cy="0"/>
          <a:chOff x="0" y="0"/>
          <a:chExt cx="0" cy="0"/>
        </a:xfrm>
      </p:grpSpPr>
      <p:sp>
        <p:nvSpPr>
          <p:cNvPr id="1344" name="Google Shape;1344;p55"/>
          <p:cNvSpPr/>
          <p:nvPr/>
        </p:nvSpPr>
        <p:spPr>
          <a:xfrm>
            <a:off x="2249612" y="534225"/>
            <a:ext cx="5583900" cy="403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345" name="Google Shape;1345;p55"/>
          <p:cNvSpPr/>
          <p:nvPr/>
        </p:nvSpPr>
        <p:spPr>
          <a:xfrm>
            <a:off x="7506975" y="3442969"/>
            <a:ext cx="764314" cy="67418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55"/>
          <p:cNvGrpSpPr/>
          <p:nvPr/>
        </p:nvGrpSpPr>
        <p:grpSpPr>
          <a:xfrm>
            <a:off x="-380995" y="-80449"/>
            <a:ext cx="2277317" cy="5304377"/>
            <a:chOff x="224725" y="566950"/>
            <a:chExt cx="1850875" cy="4311100"/>
          </a:xfrm>
        </p:grpSpPr>
        <p:sp>
          <p:nvSpPr>
            <p:cNvPr id="1347" name="Google Shape;1347;p55"/>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5"/>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5"/>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5"/>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5"/>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5"/>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5"/>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5"/>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5"/>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5"/>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5"/>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5"/>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5"/>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5"/>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5"/>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5"/>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5"/>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5"/>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5"/>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5"/>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5"/>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5"/>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5"/>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5"/>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1" name="Google Shape;1371;p55"/>
          <p:cNvSpPr txBox="1"/>
          <p:nvPr/>
        </p:nvSpPr>
        <p:spPr>
          <a:xfrm>
            <a:off x="2296262" y="610425"/>
            <a:ext cx="54906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Hammersmith One"/>
                <a:ea typeface="Hammersmith One"/>
                <a:cs typeface="Hammersmith One"/>
                <a:sym typeface="Hammersmith One"/>
              </a:rPr>
              <a:t>Selected Interface and Rationale</a:t>
            </a:r>
            <a:endParaRPr b="1" sz="2200">
              <a:solidFill>
                <a:schemeClr val="lt2"/>
              </a:solidFill>
              <a:latin typeface="Hammersmith One"/>
              <a:ea typeface="Hammersmith One"/>
              <a:cs typeface="Hammersmith One"/>
              <a:sym typeface="Hammersmith One"/>
            </a:endParaRPr>
          </a:p>
        </p:txBody>
      </p:sp>
      <p:sp>
        <p:nvSpPr>
          <p:cNvPr id="1372" name="Google Shape;1372;p55"/>
          <p:cNvSpPr txBox="1"/>
          <p:nvPr/>
        </p:nvSpPr>
        <p:spPr>
          <a:xfrm>
            <a:off x="2692262" y="1085350"/>
            <a:ext cx="4698600" cy="3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Manjari"/>
                <a:ea typeface="Manjari"/>
                <a:cs typeface="Manjari"/>
                <a:sym typeface="Manjari"/>
              </a:rPr>
              <a:t>WHAT</a:t>
            </a:r>
            <a:endParaRPr b="1" sz="18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Mobile application</a:t>
            </a:r>
            <a:endParaRPr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Limited notifications, all tasks available within the app</a:t>
            </a:r>
            <a:endParaRPr sz="1600">
              <a:solidFill>
                <a:schemeClr val="lt2"/>
              </a:solidFill>
              <a:latin typeface="Manjari"/>
              <a:ea typeface="Manjari"/>
              <a:cs typeface="Manjari"/>
              <a:sym typeface="Manjari"/>
            </a:endParaRPr>
          </a:p>
          <a:p>
            <a:pPr indent="0" lvl="0" marL="0" rtl="0" algn="l">
              <a:spcBef>
                <a:spcPts val="0"/>
              </a:spcBef>
              <a:spcAft>
                <a:spcPts val="0"/>
              </a:spcAft>
              <a:buNone/>
            </a:pPr>
            <a:r>
              <a:t/>
            </a:r>
            <a:endParaRPr sz="1600">
              <a:solidFill>
                <a:schemeClr val="lt2"/>
              </a:solidFill>
              <a:latin typeface="Manjari"/>
              <a:ea typeface="Manjari"/>
              <a:cs typeface="Manjari"/>
              <a:sym typeface="Manjari"/>
            </a:endParaRPr>
          </a:p>
          <a:p>
            <a:pPr indent="0" lvl="0" marL="0" rtl="0" algn="l">
              <a:spcBef>
                <a:spcPts val="0"/>
              </a:spcBef>
              <a:spcAft>
                <a:spcPts val="0"/>
              </a:spcAft>
              <a:buNone/>
            </a:pPr>
            <a:r>
              <a:rPr b="1" lang="en" sz="1800">
                <a:solidFill>
                  <a:schemeClr val="dk1"/>
                </a:solidFill>
                <a:latin typeface="Manjari"/>
                <a:ea typeface="Manjari"/>
                <a:cs typeface="Manjari"/>
                <a:sym typeface="Manjari"/>
              </a:rPr>
              <a:t>WHY</a:t>
            </a:r>
            <a:endParaRPr b="1" sz="1800">
              <a:solidFill>
                <a:schemeClr val="dk1"/>
              </a:solidFill>
              <a:latin typeface="Manjari"/>
              <a:ea typeface="Manjari"/>
              <a:cs typeface="Manjari"/>
              <a:sym typeface="Manjari"/>
            </a:endParaRPr>
          </a:p>
          <a:p>
            <a:pPr indent="-330200" lvl="0" marL="457200" rtl="0" algn="l">
              <a:spcBef>
                <a:spcPts val="0"/>
              </a:spcBef>
              <a:spcAft>
                <a:spcPts val="0"/>
              </a:spcAft>
              <a:buClr>
                <a:schemeClr val="dk1"/>
              </a:buClr>
              <a:buSzPts val="1600"/>
              <a:buFont typeface="Manjari"/>
              <a:buChar char="❏"/>
            </a:pPr>
            <a:r>
              <a:rPr lang="en" sz="1600">
                <a:solidFill>
                  <a:schemeClr val="dk1"/>
                </a:solidFill>
                <a:latin typeface="Manjari"/>
                <a:ea typeface="Manjari"/>
                <a:cs typeface="Manjari"/>
                <a:sym typeface="Manjari"/>
              </a:rPr>
              <a:t>Localized solution, AKA a “one stop shop”</a:t>
            </a:r>
            <a:endParaRPr sz="1600">
              <a:solidFill>
                <a:schemeClr val="dk1"/>
              </a:solidFill>
              <a:latin typeface="Manjari"/>
              <a:ea typeface="Manjari"/>
              <a:cs typeface="Manjari"/>
              <a:sym typeface="Manjari"/>
            </a:endParaRPr>
          </a:p>
          <a:p>
            <a:pPr indent="-330200" lvl="0" marL="457200" rtl="0" algn="l">
              <a:spcBef>
                <a:spcPts val="0"/>
              </a:spcBef>
              <a:spcAft>
                <a:spcPts val="0"/>
              </a:spcAft>
              <a:buClr>
                <a:schemeClr val="dk1"/>
              </a:buClr>
              <a:buSzPts val="1600"/>
              <a:buFont typeface="Manjari"/>
              <a:buChar char="❏"/>
            </a:pPr>
            <a:r>
              <a:rPr lang="en" sz="1600">
                <a:solidFill>
                  <a:schemeClr val="dk1"/>
                </a:solidFill>
                <a:latin typeface="Manjari"/>
                <a:ea typeface="Manjari"/>
                <a:cs typeface="Manjari"/>
                <a:sym typeface="Manjari"/>
              </a:rPr>
              <a:t>Integrates well with other information the user may store on their phone, like their calendar and contacts</a:t>
            </a:r>
            <a:endParaRPr sz="1600">
              <a:solidFill>
                <a:schemeClr val="dk1"/>
              </a:solidFill>
              <a:latin typeface="Manjari"/>
              <a:ea typeface="Manjari"/>
              <a:cs typeface="Manjari"/>
              <a:sym typeface="Manjari"/>
            </a:endParaRPr>
          </a:p>
          <a:p>
            <a:pPr indent="-330200" lvl="0" marL="457200" rtl="0" algn="l">
              <a:spcBef>
                <a:spcPts val="0"/>
              </a:spcBef>
              <a:spcAft>
                <a:spcPts val="0"/>
              </a:spcAft>
              <a:buClr>
                <a:schemeClr val="dk1"/>
              </a:buClr>
              <a:buSzPts val="1600"/>
              <a:buFont typeface="Manjari"/>
              <a:buChar char="❏"/>
            </a:pPr>
            <a:r>
              <a:rPr lang="en" sz="1600">
                <a:solidFill>
                  <a:schemeClr val="dk1"/>
                </a:solidFill>
                <a:latin typeface="Manjari"/>
                <a:ea typeface="Manjari"/>
                <a:cs typeface="Manjari"/>
                <a:sym typeface="Manjari"/>
              </a:rPr>
              <a:t>Familiar interface and easy to access and create</a:t>
            </a:r>
            <a:endParaRPr sz="1600">
              <a:solidFill>
                <a:schemeClr val="dk1"/>
              </a:solidFill>
              <a:latin typeface="Manjari"/>
              <a:ea typeface="Manjari"/>
              <a:cs typeface="Manjari"/>
              <a:sym typeface="Manjari"/>
            </a:endParaRPr>
          </a:p>
          <a:p>
            <a:pPr indent="0" lvl="0" marL="0" rtl="0" algn="l">
              <a:spcBef>
                <a:spcPts val="0"/>
              </a:spcBef>
              <a:spcAft>
                <a:spcPts val="0"/>
              </a:spcAft>
              <a:buNone/>
            </a:pPr>
            <a:r>
              <a:t/>
            </a:r>
            <a:endParaRPr sz="1600">
              <a:solidFill>
                <a:schemeClr val="lt2"/>
              </a:solidFill>
              <a:latin typeface="Manjari"/>
              <a:ea typeface="Manjari"/>
              <a:cs typeface="Manjari"/>
              <a:sym typeface="Manja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5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Structure</a:t>
            </a:r>
            <a:endParaRPr/>
          </a:p>
        </p:txBody>
      </p:sp>
      <p:sp>
        <p:nvSpPr>
          <p:cNvPr id="1378" name="Google Shape;1378;p56"/>
          <p:cNvSpPr txBox="1"/>
          <p:nvPr>
            <p:ph idx="1" type="subTitle"/>
          </p:nvPr>
        </p:nvSpPr>
        <p:spPr>
          <a:xfrm>
            <a:off x="1118500" y="1384925"/>
            <a:ext cx="4981500" cy="34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E0C2C2"/>
                </a:highlight>
              </a:rPr>
              <a:t>PROTOTYPE:</a:t>
            </a:r>
            <a:endParaRPr>
              <a:highlight>
                <a:srgbClr val="E0C2C2"/>
              </a:highlight>
            </a:endParaRPr>
          </a:p>
          <a:p>
            <a:pPr indent="-295275" lvl="0" marL="457200" rtl="0" algn="l">
              <a:spcBef>
                <a:spcPts val="1600"/>
              </a:spcBef>
              <a:spcAft>
                <a:spcPts val="0"/>
              </a:spcAft>
              <a:buSzPts val="1050"/>
              <a:buChar char="-"/>
            </a:pPr>
            <a:r>
              <a:rPr b="1" lang="en"/>
              <a:t>Handwritten-sketches</a:t>
            </a:r>
            <a:r>
              <a:rPr lang="en"/>
              <a:t> transferred to POP by Marvel</a:t>
            </a:r>
            <a:endParaRPr/>
          </a:p>
          <a:p>
            <a:pPr indent="-295275" lvl="0" marL="457200" rtl="0" algn="l">
              <a:spcBef>
                <a:spcPts val="0"/>
              </a:spcBef>
              <a:spcAft>
                <a:spcPts val="0"/>
              </a:spcAft>
              <a:buSzPts val="1050"/>
              <a:buChar char="-"/>
            </a:pPr>
            <a:r>
              <a:rPr lang="en"/>
              <a:t>Each task flow </a:t>
            </a:r>
            <a:r>
              <a:rPr b="1" lang="en"/>
              <a:t>incorporated into user journey</a:t>
            </a:r>
            <a:endParaRPr/>
          </a:p>
          <a:p>
            <a:pPr indent="0" lvl="0" marL="0" rtl="0" algn="l">
              <a:spcBef>
                <a:spcPts val="1600"/>
              </a:spcBef>
              <a:spcAft>
                <a:spcPts val="0"/>
              </a:spcAft>
              <a:buNone/>
            </a:pPr>
            <a:r>
              <a:rPr b="1" lang="en">
                <a:highlight>
                  <a:srgbClr val="E0C2C2"/>
                </a:highlight>
              </a:rPr>
              <a:t>TESTING METHODOLOGY:</a:t>
            </a:r>
            <a:endParaRPr b="1">
              <a:highlight>
                <a:srgbClr val="E0C2C2"/>
              </a:highlight>
            </a:endParaRPr>
          </a:p>
          <a:p>
            <a:pPr indent="-295275" lvl="0" marL="457200" rtl="0" algn="l">
              <a:spcBef>
                <a:spcPts val="1600"/>
              </a:spcBef>
              <a:spcAft>
                <a:spcPts val="0"/>
              </a:spcAft>
              <a:buSzPts val="1050"/>
              <a:buChar char="-"/>
            </a:pPr>
            <a:r>
              <a:rPr b="1" lang="en"/>
              <a:t>Zoom call,</a:t>
            </a:r>
            <a:r>
              <a:rPr lang="en"/>
              <a:t> shared computer screen</a:t>
            </a:r>
            <a:endParaRPr/>
          </a:p>
          <a:p>
            <a:pPr indent="-295275" lvl="0" marL="457200" rtl="0" algn="l">
              <a:spcBef>
                <a:spcPts val="0"/>
              </a:spcBef>
              <a:spcAft>
                <a:spcPts val="0"/>
              </a:spcAft>
              <a:buSzPts val="1050"/>
              <a:buChar char="-"/>
            </a:pPr>
            <a:r>
              <a:rPr lang="en"/>
              <a:t>Explained basic intention behind the app, then </a:t>
            </a:r>
            <a:r>
              <a:rPr b="1" lang="en"/>
              <a:t>asked users to think out loud</a:t>
            </a:r>
            <a:endParaRPr b="1"/>
          </a:p>
          <a:p>
            <a:pPr indent="-295275" lvl="0" marL="457200" rtl="0" algn="l">
              <a:spcBef>
                <a:spcPts val="0"/>
              </a:spcBef>
              <a:spcAft>
                <a:spcPts val="0"/>
              </a:spcAft>
              <a:buSzPts val="1050"/>
              <a:buChar char="-"/>
            </a:pPr>
            <a:r>
              <a:rPr lang="en"/>
              <a:t>Asked users to </a:t>
            </a:r>
            <a:r>
              <a:rPr b="1" lang="en"/>
              <a:t>walk through prototype 3 times</a:t>
            </a:r>
            <a:r>
              <a:rPr lang="en"/>
              <a:t> to test learnability</a:t>
            </a:r>
            <a:endParaRPr/>
          </a:p>
          <a:p>
            <a:pPr indent="-295275" lvl="0" marL="457200" rtl="0" algn="l">
              <a:spcBef>
                <a:spcPts val="0"/>
              </a:spcBef>
              <a:spcAft>
                <a:spcPts val="0"/>
              </a:spcAft>
              <a:buSzPts val="1050"/>
              <a:buChar char="-"/>
            </a:pPr>
            <a:r>
              <a:rPr lang="en"/>
              <a:t>Used </a:t>
            </a:r>
            <a:r>
              <a:rPr b="1" lang="en"/>
              <a:t>3 Leichhardt scale prompts </a:t>
            </a:r>
            <a:r>
              <a:rPr lang="en"/>
              <a:t> </a:t>
            </a:r>
            <a:endParaRPr/>
          </a:p>
          <a:p>
            <a:pPr indent="0" lvl="0" marL="0" rtl="0" algn="l">
              <a:spcBef>
                <a:spcPts val="1600"/>
              </a:spcBef>
              <a:spcAft>
                <a:spcPts val="1600"/>
              </a:spcAft>
              <a:buNone/>
            </a:pPr>
            <a:r>
              <a:t/>
            </a:r>
            <a:endParaRPr/>
          </a:p>
        </p:txBody>
      </p:sp>
      <p:pic>
        <p:nvPicPr>
          <p:cNvPr id="1379" name="Google Shape;1379;p56"/>
          <p:cNvPicPr preferRelativeResize="0"/>
          <p:nvPr/>
        </p:nvPicPr>
        <p:blipFill rotWithShape="1">
          <a:blip r:embed="rId3">
            <a:alphaModFix/>
          </a:blip>
          <a:srcRect b="1322" l="0" r="0" t="0"/>
          <a:stretch/>
        </p:blipFill>
        <p:spPr>
          <a:xfrm>
            <a:off x="6197425" y="1135650"/>
            <a:ext cx="2006801" cy="39548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57"/>
          <p:cNvSpPr txBox="1"/>
          <p:nvPr>
            <p:ph type="title"/>
          </p:nvPr>
        </p:nvSpPr>
        <p:spPr>
          <a:xfrm>
            <a:off x="57425" y="203475"/>
            <a:ext cx="2528100" cy="55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#1: </a:t>
            </a:r>
            <a:endParaRPr b="0" sz="2000"/>
          </a:p>
        </p:txBody>
      </p:sp>
      <p:sp>
        <p:nvSpPr>
          <p:cNvPr id="1385" name="Google Shape;1385;p57"/>
          <p:cNvSpPr txBox="1"/>
          <p:nvPr/>
        </p:nvSpPr>
        <p:spPr>
          <a:xfrm>
            <a:off x="1728650" y="156225"/>
            <a:ext cx="5568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2"/>
                </a:solidFill>
                <a:latin typeface="Hammersmith One"/>
                <a:ea typeface="Hammersmith One"/>
                <a:cs typeface="Hammersmith One"/>
                <a:sym typeface="Hammersmith One"/>
              </a:rPr>
              <a:t>Users are prompted to set their intention for the day by </a:t>
            </a:r>
            <a:r>
              <a:rPr lang="en" sz="2000">
                <a:solidFill>
                  <a:srgbClr val="C66767"/>
                </a:solidFill>
                <a:latin typeface="Hammersmith One"/>
                <a:ea typeface="Hammersmith One"/>
                <a:cs typeface="Hammersmith One"/>
                <a:sym typeface="Hammersmith One"/>
              </a:rPr>
              <a:t>choosing a time and place.</a:t>
            </a:r>
            <a:endParaRPr>
              <a:solidFill>
                <a:srgbClr val="C66767"/>
              </a:solidFill>
              <a:latin typeface="Manjari"/>
              <a:ea typeface="Manjari"/>
              <a:cs typeface="Manjari"/>
              <a:sym typeface="Manjari"/>
            </a:endParaRPr>
          </a:p>
        </p:txBody>
      </p:sp>
      <p:pic>
        <p:nvPicPr>
          <p:cNvPr id="1386" name="Google Shape;1386;p57"/>
          <p:cNvPicPr preferRelativeResize="0"/>
          <p:nvPr/>
        </p:nvPicPr>
        <p:blipFill rotWithShape="1">
          <a:blip r:embed="rId3">
            <a:alphaModFix/>
          </a:blip>
          <a:srcRect b="0" l="0" r="0" t="3241"/>
          <a:stretch/>
        </p:blipFill>
        <p:spPr>
          <a:xfrm>
            <a:off x="856188" y="1219575"/>
            <a:ext cx="7431624" cy="3676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58"/>
          <p:cNvSpPr txBox="1"/>
          <p:nvPr>
            <p:ph type="title"/>
          </p:nvPr>
        </p:nvSpPr>
        <p:spPr>
          <a:xfrm>
            <a:off x="57425" y="203475"/>
            <a:ext cx="2528100" cy="55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#2: </a:t>
            </a:r>
            <a:endParaRPr b="0" sz="2000"/>
          </a:p>
        </p:txBody>
      </p:sp>
      <p:sp>
        <p:nvSpPr>
          <p:cNvPr id="1392" name="Google Shape;1392;p58"/>
          <p:cNvSpPr txBox="1"/>
          <p:nvPr/>
        </p:nvSpPr>
        <p:spPr>
          <a:xfrm>
            <a:off x="1788000" y="156225"/>
            <a:ext cx="521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2"/>
                </a:solidFill>
                <a:latin typeface="Hammersmith One"/>
                <a:ea typeface="Hammersmith One"/>
                <a:cs typeface="Hammersmith One"/>
                <a:sym typeface="Hammersmith One"/>
              </a:rPr>
              <a:t>Users </a:t>
            </a:r>
            <a:r>
              <a:rPr lang="en" sz="2000">
                <a:solidFill>
                  <a:srgbClr val="C66767"/>
                </a:solidFill>
                <a:latin typeface="Hammersmith One"/>
                <a:ea typeface="Hammersmith One"/>
                <a:cs typeface="Hammersmith One"/>
                <a:sym typeface="Hammersmith One"/>
              </a:rPr>
              <a:t>confirm plans and receive guidance </a:t>
            </a:r>
            <a:r>
              <a:rPr lang="en" sz="2000">
                <a:solidFill>
                  <a:schemeClr val="accent2"/>
                </a:solidFill>
                <a:latin typeface="Hammersmith One"/>
                <a:ea typeface="Hammersmith One"/>
                <a:cs typeface="Hammersmith One"/>
                <a:sym typeface="Hammersmith One"/>
              </a:rPr>
              <a:t>and reminders to reach destination</a:t>
            </a:r>
            <a:endParaRPr>
              <a:solidFill>
                <a:srgbClr val="C66767"/>
              </a:solidFill>
              <a:latin typeface="Manjari"/>
              <a:ea typeface="Manjari"/>
              <a:cs typeface="Manjari"/>
              <a:sym typeface="Manjari"/>
            </a:endParaRPr>
          </a:p>
        </p:txBody>
      </p:sp>
      <p:pic>
        <p:nvPicPr>
          <p:cNvPr id="1393" name="Google Shape;1393;p58"/>
          <p:cNvPicPr preferRelativeResize="0"/>
          <p:nvPr/>
        </p:nvPicPr>
        <p:blipFill rotWithShape="1">
          <a:blip r:embed="rId3">
            <a:alphaModFix/>
          </a:blip>
          <a:srcRect b="0" l="0" r="8256" t="0"/>
          <a:stretch/>
        </p:blipFill>
        <p:spPr>
          <a:xfrm>
            <a:off x="517475" y="1331750"/>
            <a:ext cx="8109025" cy="3293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59"/>
          <p:cNvSpPr txBox="1"/>
          <p:nvPr>
            <p:ph type="title"/>
          </p:nvPr>
        </p:nvSpPr>
        <p:spPr>
          <a:xfrm>
            <a:off x="57425" y="203475"/>
            <a:ext cx="2528100" cy="55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Task #3: </a:t>
            </a:r>
            <a:endParaRPr b="0" sz="2000"/>
          </a:p>
        </p:txBody>
      </p:sp>
      <p:sp>
        <p:nvSpPr>
          <p:cNvPr id="1399" name="Google Shape;1399;p59"/>
          <p:cNvSpPr txBox="1"/>
          <p:nvPr/>
        </p:nvSpPr>
        <p:spPr>
          <a:xfrm>
            <a:off x="1788000" y="156225"/>
            <a:ext cx="534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2"/>
                </a:solidFill>
                <a:latin typeface="Hammersmith One"/>
                <a:ea typeface="Hammersmith One"/>
                <a:cs typeface="Hammersmith One"/>
                <a:sym typeface="Hammersmith One"/>
              </a:rPr>
              <a:t>Users </a:t>
            </a:r>
            <a:r>
              <a:rPr lang="en" sz="2000">
                <a:solidFill>
                  <a:srgbClr val="C66767"/>
                </a:solidFill>
                <a:latin typeface="Hammersmith One"/>
                <a:ea typeface="Hammersmith One"/>
                <a:cs typeface="Hammersmith One"/>
                <a:sym typeface="Hammersmith One"/>
              </a:rPr>
              <a:t>rate and provide feedback on each activity</a:t>
            </a:r>
            <a:r>
              <a:rPr lang="en" sz="2000">
                <a:solidFill>
                  <a:srgbClr val="C66767"/>
                </a:solidFill>
                <a:latin typeface="Hammersmith One"/>
                <a:ea typeface="Hammersmith One"/>
                <a:cs typeface="Hammersmith One"/>
                <a:sym typeface="Hammersmith One"/>
              </a:rPr>
              <a:t> </a:t>
            </a:r>
            <a:r>
              <a:rPr lang="en" sz="2000">
                <a:solidFill>
                  <a:schemeClr val="accent2"/>
                </a:solidFill>
                <a:latin typeface="Hammersmith One"/>
                <a:ea typeface="Hammersmith One"/>
                <a:cs typeface="Hammersmith One"/>
                <a:sym typeface="Hammersmith One"/>
              </a:rPr>
              <a:t>to finetune later recommendations</a:t>
            </a:r>
            <a:endParaRPr>
              <a:solidFill>
                <a:srgbClr val="C66767"/>
              </a:solidFill>
              <a:latin typeface="Manjari"/>
              <a:ea typeface="Manjari"/>
              <a:cs typeface="Manjari"/>
              <a:sym typeface="Manjari"/>
            </a:endParaRPr>
          </a:p>
        </p:txBody>
      </p:sp>
      <p:pic>
        <p:nvPicPr>
          <p:cNvPr id="1400" name="Google Shape;1400;p59"/>
          <p:cNvPicPr preferRelativeResize="0"/>
          <p:nvPr/>
        </p:nvPicPr>
        <p:blipFill>
          <a:blip r:embed="rId3">
            <a:alphaModFix/>
          </a:blip>
          <a:stretch>
            <a:fillRect/>
          </a:stretch>
        </p:blipFill>
        <p:spPr>
          <a:xfrm>
            <a:off x="544400" y="1066600"/>
            <a:ext cx="8055209" cy="3882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60"/>
          <p:cNvSpPr/>
          <p:nvPr/>
        </p:nvSpPr>
        <p:spPr>
          <a:xfrm>
            <a:off x="2167043" y="1443345"/>
            <a:ext cx="911210" cy="824146"/>
          </a:xfrm>
          <a:custGeom>
            <a:rect b="b" l="l" r="r" t="t"/>
            <a:pathLst>
              <a:path extrusionOk="0" h="28887" w="32221">
                <a:moveTo>
                  <a:pt x="16960" y="1"/>
                </a:moveTo>
                <a:cubicBezTo>
                  <a:pt x="13737" y="1"/>
                  <a:pt x="10527" y="792"/>
                  <a:pt x="7691" y="2306"/>
                </a:cubicBezTo>
                <a:cubicBezTo>
                  <a:pt x="6263" y="3066"/>
                  <a:pt x="4864" y="4099"/>
                  <a:pt x="4256" y="5589"/>
                </a:cubicBezTo>
                <a:cubicBezTo>
                  <a:pt x="3770" y="6744"/>
                  <a:pt x="3831" y="8020"/>
                  <a:pt x="3861" y="9236"/>
                </a:cubicBezTo>
                <a:cubicBezTo>
                  <a:pt x="3922" y="11668"/>
                  <a:pt x="3892" y="14191"/>
                  <a:pt x="2889" y="16379"/>
                </a:cubicBezTo>
                <a:cubicBezTo>
                  <a:pt x="1886" y="18476"/>
                  <a:pt x="1" y="20300"/>
                  <a:pt x="92" y="22610"/>
                </a:cubicBezTo>
                <a:cubicBezTo>
                  <a:pt x="123" y="24100"/>
                  <a:pt x="1065" y="25498"/>
                  <a:pt x="2281" y="26379"/>
                </a:cubicBezTo>
                <a:cubicBezTo>
                  <a:pt x="3496" y="27291"/>
                  <a:pt x="4955" y="27747"/>
                  <a:pt x="6445" y="28081"/>
                </a:cubicBezTo>
                <a:cubicBezTo>
                  <a:pt x="8995" y="28662"/>
                  <a:pt x="11605" y="28887"/>
                  <a:pt x="14228" y="28887"/>
                </a:cubicBezTo>
                <a:cubicBezTo>
                  <a:pt x="17232" y="28887"/>
                  <a:pt x="20254" y="28592"/>
                  <a:pt x="23223" y="28203"/>
                </a:cubicBezTo>
                <a:cubicBezTo>
                  <a:pt x="24743" y="27990"/>
                  <a:pt x="26293" y="27777"/>
                  <a:pt x="27631" y="27078"/>
                </a:cubicBezTo>
                <a:cubicBezTo>
                  <a:pt x="30518" y="25650"/>
                  <a:pt x="32220" y="22124"/>
                  <a:pt x="31491" y="18993"/>
                </a:cubicBezTo>
                <a:cubicBezTo>
                  <a:pt x="31065" y="17109"/>
                  <a:pt x="29941" y="15498"/>
                  <a:pt x="28695" y="14039"/>
                </a:cubicBezTo>
                <a:cubicBezTo>
                  <a:pt x="27479" y="12580"/>
                  <a:pt x="26141" y="11181"/>
                  <a:pt x="25169" y="9540"/>
                </a:cubicBezTo>
                <a:cubicBezTo>
                  <a:pt x="24500" y="8385"/>
                  <a:pt x="24044" y="7139"/>
                  <a:pt x="23953" y="5801"/>
                </a:cubicBezTo>
                <a:cubicBezTo>
                  <a:pt x="23922" y="5042"/>
                  <a:pt x="24105" y="4160"/>
                  <a:pt x="23922" y="3400"/>
                </a:cubicBezTo>
                <a:cubicBezTo>
                  <a:pt x="23345" y="1060"/>
                  <a:pt x="20001" y="117"/>
                  <a:pt x="17965" y="26"/>
                </a:cubicBezTo>
                <a:cubicBezTo>
                  <a:pt x="17630" y="9"/>
                  <a:pt x="17295" y="1"/>
                  <a:pt x="169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txBox="1"/>
          <p:nvPr>
            <p:ph type="title"/>
          </p:nvPr>
        </p:nvSpPr>
        <p:spPr>
          <a:xfrm>
            <a:off x="713250" y="3644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Interviews</a:t>
            </a:r>
            <a:endParaRPr/>
          </a:p>
        </p:txBody>
      </p:sp>
      <p:sp>
        <p:nvSpPr>
          <p:cNvPr id="1407" name="Google Shape;1407;p60"/>
          <p:cNvSpPr/>
          <p:nvPr/>
        </p:nvSpPr>
        <p:spPr>
          <a:xfrm>
            <a:off x="6117310" y="1386317"/>
            <a:ext cx="183155" cy="289145"/>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5928762" y="2162585"/>
            <a:ext cx="1185621" cy="577437"/>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6090648" y="1559246"/>
            <a:ext cx="185724" cy="188317"/>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0"/>
          <p:cNvSpPr/>
          <p:nvPr/>
        </p:nvSpPr>
        <p:spPr>
          <a:xfrm>
            <a:off x="6782022" y="1559246"/>
            <a:ext cx="185756" cy="188317"/>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0"/>
          <p:cNvSpPr/>
          <p:nvPr/>
        </p:nvSpPr>
        <p:spPr>
          <a:xfrm>
            <a:off x="6445875" y="1785972"/>
            <a:ext cx="203802" cy="32764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0"/>
          <p:cNvSpPr/>
          <p:nvPr/>
        </p:nvSpPr>
        <p:spPr>
          <a:xfrm>
            <a:off x="6206822" y="1170116"/>
            <a:ext cx="650473" cy="788070"/>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0"/>
          <p:cNvSpPr/>
          <p:nvPr/>
        </p:nvSpPr>
        <p:spPr>
          <a:xfrm>
            <a:off x="6434439" y="1994461"/>
            <a:ext cx="232375" cy="333554"/>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0"/>
          <p:cNvSpPr/>
          <p:nvPr/>
        </p:nvSpPr>
        <p:spPr>
          <a:xfrm>
            <a:off x="6366828" y="1597682"/>
            <a:ext cx="33366" cy="67261"/>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0"/>
          <p:cNvSpPr/>
          <p:nvPr/>
        </p:nvSpPr>
        <p:spPr>
          <a:xfrm>
            <a:off x="6672521" y="1603434"/>
            <a:ext cx="33366" cy="66313"/>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0"/>
          <p:cNvSpPr/>
          <p:nvPr/>
        </p:nvSpPr>
        <p:spPr>
          <a:xfrm>
            <a:off x="6492526" y="1653407"/>
            <a:ext cx="41920" cy="44314"/>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0"/>
          <p:cNvSpPr/>
          <p:nvPr/>
        </p:nvSpPr>
        <p:spPr>
          <a:xfrm>
            <a:off x="6488735" y="1731227"/>
            <a:ext cx="90481" cy="27878"/>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0"/>
          <p:cNvSpPr/>
          <p:nvPr/>
        </p:nvSpPr>
        <p:spPr>
          <a:xfrm>
            <a:off x="6332552" y="1708153"/>
            <a:ext cx="69521" cy="70169"/>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0"/>
          <p:cNvSpPr/>
          <p:nvPr/>
        </p:nvSpPr>
        <p:spPr>
          <a:xfrm>
            <a:off x="6654412" y="1708153"/>
            <a:ext cx="69553" cy="70169"/>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0"/>
          <p:cNvSpPr/>
          <p:nvPr/>
        </p:nvSpPr>
        <p:spPr>
          <a:xfrm>
            <a:off x="6065897" y="1128299"/>
            <a:ext cx="807468" cy="422339"/>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0"/>
          <p:cNvSpPr/>
          <p:nvPr/>
        </p:nvSpPr>
        <p:spPr>
          <a:xfrm>
            <a:off x="6640125" y="1527764"/>
            <a:ext cx="117174" cy="37265"/>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0"/>
          <p:cNvSpPr/>
          <p:nvPr/>
        </p:nvSpPr>
        <p:spPr>
          <a:xfrm>
            <a:off x="6310652" y="1517934"/>
            <a:ext cx="125727" cy="38466"/>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60"/>
          <p:cNvGrpSpPr/>
          <p:nvPr/>
        </p:nvGrpSpPr>
        <p:grpSpPr>
          <a:xfrm>
            <a:off x="3962805" y="1107839"/>
            <a:ext cx="1185612" cy="1632078"/>
            <a:chOff x="1034825" y="1460000"/>
            <a:chExt cx="2080021" cy="2838397"/>
          </a:xfrm>
        </p:grpSpPr>
        <p:sp>
          <p:nvSpPr>
            <p:cNvPr id="1424" name="Google Shape;1424;p60"/>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0"/>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0"/>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0"/>
          <p:cNvGrpSpPr/>
          <p:nvPr/>
        </p:nvGrpSpPr>
        <p:grpSpPr>
          <a:xfrm>
            <a:off x="4291809" y="1524737"/>
            <a:ext cx="560263" cy="216295"/>
            <a:chOff x="5045325" y="2081827"/>
            <a:chExt cx="761641" cy="291464"/>
          </a:xfrm>
        </p:grpSpPr>
        <p:sp>
          <p:nvSpPr>
            <p:cNvPr id="1444" name="Google Shape;1444;p60">
              <a:hlinkClick action="ppaction://hlinksldjump" r:id="rId3"/>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a:hlinkClick action="ppaction://hlinksldjump" r:id="rId4"/>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0"/>
          <p:cNvGrpSpPr/>
          <p:nvPr/>
        </p:nvGrpSpPr>
        <p:grpSpPr>
          <a:xfrm>
            <a:off x="1996820" y="1107839"/>
            <a:ext cx="1179938" cy="1632078"/>
            <a:chOff x="1034825" y="1460000"/>
            <a:chExt cx="2070067" cy="2838397"/>
          </a:xfrm>
        </p:grpSpPr>
        <p:sp>
          <p:nvSpPr>
            <p:cNvPr id="1448" name="Google Shape;1448;p60"/>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0"/>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60"/>
          <p:cNvSpPr/>
          <p:nvPr/>
        </p:nvSpPr>
        <p:spPr>
          <a:xfrm>
            <a:off x="2212959" y="1148087"/>
            <a:ext cx="780800" cy="422338"/>
          </a:xfrm>
          <a:custGeom>
            <a:rect b="b" l="l" r="r" t="t"/>
            <a:pathLst>
              <a:path extrusionOk="0" h="12474" w="21999">
                <a:moveTo>
                  <a:pt x="11534" y="1"/>
                </a:moveTo>
                <a:cubicBezTo>
                  <a:pt x="11361" y="1"/>
                  <a:pt x="11184" y="4"/>
                  <a:pt x="11004" y="11"/>
                </a:cubicBezTo>
                <a:cubicBezTo>
                  <a:pt x="1" y="406"/>
                  <a:pt x="274" y="9859"/>
                  <a:pt x="183" y="12473"/>
                </a:cubicBezTo>
                <a:cubicBezTo>
                  <a:pt x="183" y="12473"/>
                  <a:pt x="9272" y="9981"/>
                  <a:pt x="10518" y="4449"/>
                </a:cubicBezTo>
                <a:cubicBezTo>
                  <a:pt x="12554" y="8917"/>
                  <a:pt x="17266" y="11956"/>
                  <a:pt x="20822" y="12412"/>
                </a:cubicBezTo>
                <a:cubicBezTo>
                  <a:pt x="20822" y="12412"/>
                  <a:pt x="21998" y="1"/>
                  <a:pt x="11534" y="1"/>
                </a:cubicBezTo>
                <a:close/>
              </a:path>
            </a:pathLst>
          </a:custGeom>
          <a:solidFill>
            <a:schemeClr val="dk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0"/>
          <p:cNvSpPr txBox="1"/>
          <p:nvPr>
            <p:ph idx="4294967295" type="subTitle"/>
          </p:nvPr>
        </p:nvSpPr>
        <p:spPr>
          <a:xfrm>
            <a:off x="-3462975" y="1107850"/>
            <a:ext cx="2740200" cy="34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rgbClr val="E0C2C2"/>
                </a:highlight>
              </a:rPr>
              <a:t>OUR ROLES:</a:t>
            </a:r>
            <a:endParaRPr>
              <a:highlight>
                <a:srgbClr val="E0C2C2"/>
              </a:highlight>
            </a:endParaRPr>
          </a:p>
          <a:p>
            <a:pPr indent="-342900" lvl="0" marL="457200" rtl="0" algn="l">
              <a:spcBef>
                <a:spcPts val="1200"/>
              </a:spcBef>
              <a:spcAft>
                <a:spcPts val="0"/>
              </a:spcAft>
              <a:buSzPts val="1800"/>
              <a:buChar char="-"/>
            </a:pPr>
            <a:r>
              <a:rPr b="1" lang="en"/>
              <a:t>Tara: Facilitator</a:t>
            </a:r>
            <a:endParaRPr b="1"/>
          </a:p>
          <a:p>
            <a:pPr indent="-342900" lvl="0" marL="457200" rtl="0" algn="l">
              <a:spcBef>
                <a:spcPts val="0"/>
              </a:spcBef>
              <a:spcAft>
                <a:spcPts val="0"/>
              </a:spcAft>
              <a:buSzPts val="1800"/>
              <a:buChar char="-"/>
            </a:pPr>
            <a:r>
              <a:rPr b="1" lang="en"/>
              <a:t>Platon/Amy: Observer</a:t>
            </a:r>
            <a:endParaRPr b="1"/>
          </a:p>
          <a:p>
            <a:pPr indent="-342900" lvl="0" marL="457200" rtl="0" algn="l">
              <a:spcBef>
                <a:spcPts val="0"/>
              </a:spcBef>
              <a:spcAft>
                <a:spcPts val="0"/>
              </a:spcAft>
              <a:buSzPts val="1800"/>
              <a:buChar char="-"/>
            </a:pPr>
            <a:r>
              <a:rPr b="1" lang="en"/>
              <a:t>Anooshree: Notetaker</a:t>
            </a:r>
            <a:endParaRPr/>
          </a:p>
        </p:txBody>
      </p:sp>
      <p:sp>
        <p:nvSpPr>
          <p:cNvPr id="1467" name="Google Shape;1467;p60"/>
          <p:cNvSpPr/>
          <p:nvPr/>
        </p:nvSpPr>
        <p:spPr>
          <a:xfrm>
            <a:off x="1757625" y="2740024"/>
            <a:ext cx="1658100" cy="824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Grace</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22, LA</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CMC student</a:t>
            </a:r>
            <a:endParaRPr sz="1600">
              <a:solidFill>
                <a:schemeClr val="accent2"/>
              </a:solidFill>
              <a:latin typeface="Hammersmith One"/>
              <a:ea typeface="Hammersmith One"/>
              <a:cs typeface="Hammersmith One"/>
              <a:sym typeface="Hammersmith One"/>
            </a:endParaRPr>
          </a:p>
        </p:txBody>
      </p:sp>
      <p:sp>
        <p:nvSpPr>
          <p:cNvPr id="1468" name="Google Shape;1468;p60"/>
          <p:cNvSpPr/>
          <p:nvPr/>
        </p:nvSpPr>
        <p:spPr>
          <a:xfrm>
            <a:off x="3742950" y="2740025"/>
            <a:ext cx="1658100" cy="11358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Suhina</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24, Bay Area</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Pharmacy student</a:t>
            </a:r>
            <a:endParaRPr sz="1600">
              <a:solidFill>
                <a:schemeClr val="accent2"/>
              </a:solidFill>
              <a:latin typeface="Hammersmith One"/>
              <a:ea typeface="Hammersmith One"/>
              <a:cs typeface="Hammersmith One"/>
              <a:sym typeface="Hammersmith One"/>
            </a:endParaRPr>
          </a:p>
        </p:txBody>
      </p:sp>
      <p:sp>
        <p:nvSpPr>
          <p:cNvPr id="1469" name="Google Shape;1469;p60"/>
          <p:cNvSpPr/>
          <p:nvPr/>
        </p:nvSpPr>
        <p:spPr>
          <a:xfrm>
            <a:off x="5728275" y="2740025"/>
            <a:ext cx="1658100" cy="824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Bryce</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23, NYC</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Consultant</a:t>
            </a:r>
            <a:endParaRPr sz="1600">
              <a:solidFill>
                <a:schemeClr val="accent2"/>
              </a:solidFill>
              <a:latin typeface="Hammersmith One"/>
              <a:ea typeface="Hammersmith One"/>
              <a:cs typeface="Hammersmith One"/>
              <a:sym typeface="Hammersmith One"/>
            </a:endParaRPr>
          </a:p>
        </p:txBody>
      </p:sp>
      <p:sp>
        <p:nvSpPr>
          <p:cNvPr id="1470" name="Google Shape;1470;p60"/>
          <p:cNvSpPr txBox="1"/>
          <p:nvPr>
            <p:ph idx="4294967295" type="subTitle"/>
          </p:nvPr>
        </p:nvSpPr>
        <p:spPr>
          <a:xfrm>
            <a:off x="553613" y="4223875"/>
            <a:ext cx="80040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Our Roles: </a:t>
            </a:r>
            <a:r>
              <a:rPr lang="en"/>
              <a:t>Tara: Facilitator, Platon/Amy: Observer, Anooshree: Notetaker</a:t>
            </a:r>
            <a:endParaRPr/>
          </a:p>
          <a:p>
            <a:pPr indent="0" lvl="0" marL="0" rtl="0" algn="l">
              <a:spcBef>
                <a:spcPts val="1200"/>
              </a:spcBef>
              <a:spcAft>
                <a:spcPts val="0"/>
              </a:spcAft>
              <a:buNone/>
            </a:pPr>
            <a:r>
              <a:t/>
            </a:r>
            <a:endParaRPr b="1" sz="2200"/>
          </a:p>
          <a:p>
            <a:pPr indent="0" lvl="0" marL="0" rtl="0" algn="l">
              <a:spcBef>
                <a:spcPts val="1200"/>
              </a:spcBef>
              <a:spcAft>
                <a:spcPts val="1200"/>
              </a:spcAft>
              <a:buNone/>
            </a:pPr>
            <a:r>
              <a:t/>
            </a:r>
            <a:endParaRPr b="1"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